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70" r:id="rId12"/>
    <p:sldId id="271" r:id="rId13"/>
    <p:sldId id="263" r:id="rId14"/>
    <p:sldId id="272" r:id="rId15"/>
    <p:sldId id="267" r:id="rId16"/>
    <p:sldId id="268" r:id="rId17"/>
    <p:sldId id="269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BA3CAA-D1EA-47D9-9256-07983329CEE3}" type="doc">
      <dgm:prSet loTypeId="urn:microsoft.com/office/officeart/2005/8/layout/cycle8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E740AD-95B0-4268-A19F-2EC883368073}">
      <dgm:prSet phldrT="[Text]" custT="1"/>
      <dgm:spPr/>
      <dgm:t>
        <a:bodyPr/>
        <a:lstStyle/>
        <a:p>
          <a:pPr algn="l"/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Login</a:t>
          </a:r>
        </a:p>
      </dgm:t>
    </dgm:pt>
    <dgm:pt modelId="{CA1370E0-AAB9-4C1C-A0A7-B8D90380E9E7}" type="parTrans" cxnId="{681838B9-97C4-47DD-A330-0BA78BE68736}">
      <dgm:prSet/>
      <dgm:spPr/>
      <dgm:t>
        <a:bodyPr/>
        <a:lstStyle/>
        <a:p>
          <a:endParaRPr lang="en-US"/>
        </a:p>
      </dgm:t>
    </dgm:pt>
    <dgm:pt modelId="{D1C8CD53-4C67-4E67-85C0-C5259D9CC96C}" type="sibTrans" cxnId="{681838B9-97C4-47DD-A330-0BA78BE68736}">
      <dgm:prSet/>
      <dgm:spPr/>
      <dgm:t>
        <a:bodyPr/>
        <a:lstStyle/>
        <a:p>
          <a:endParaRPr lang="en-US"/>
        </a:p>
      </dgm:t>
    </dgm:pt>
    <dgm:pt modelId="{A811CE32-AF26-46F3-80E2-2F63A7BB75B6}">
      <dgm:prSet phldrT="[Text]" custT="1"/>
      <dgm:spPr/>
      <dgm:t>
        <a:bodyPr/>
        <a:lstStyle/>
        <a:p>
          <a:pPr algn="l"/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Add Location</a:t>
          </a:r>
        </a:p>
      </dgm:t>
    </dgm:pt>
    <dgm:pt modelId="{FDF1FEC9-BE46-48A0-830A-7433AA56BB33}" type="parTrans" cxnId="{772D7F07-8053-4165-9F57-247F56A0ADC9}">
      <dgm:prSet/>
      <dgm:spPr/>
      <dgm:t>
        <a:bodyPr/>
        <a:lstStyle/>
        <a:p>
          <a:endParaRPr lang="en-US"/>
        </a:p>
      </dgm:t>
    </dgm:pt>
    <dgm:pt modelId="{93E3DE07-A414-47D4-8CA0-A08D9751FE8A}" type="sibTrans" cxnId="{772D7F07-8053-4165-9F57-247F56A0ADC9}">
      <dgm:prSet/>
      <dgm:spPr/>
      <dgm:t>
        <a:bodyPr/>
        <a:lstStyle/>
        <a:p>
          <a:endParaRPr lang="en-US"/>
        </a:p>
      </dgm:t>
    </dgm:pt>
    <dgm:pt modelId="{6AA380B8-CC81-4A0F-A43F-9F16CBAA8E18}">
      <dgm:prSet phldrT="[Text]" custT="1"/>
      <dgm:spPr/>
      <dgm:t>
        <a:bodyPr/>
        <a:lstStyle/>
        <a:p>
          <a:pPr algn="ctr"/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Get Recommendations</a:t>
          </a:r>
        </a:p>
      </dgm:t>
    </dgm:pt>
    <dgm:pt modelId="{FABCECF4-990B-4DE0-ABB1-591E216EEFB8}" type="parTrans" cxnId="{2E17C93E-C8CD-4747-BE4F-379F040C7E66}">
      <dgm:prSet/>
      <dgm:spPr/>
      <dgm:t>
        <a:bodyPr/>
        <a:lstStyle/>
        <a:p>
          <a:endParaRPr lang="en-US"/>
        </a:p>
      </dgm:t>
    </dgm:pt>
    <dgm:pt modelId="{198E9D52-036D-4497-81B9-620BA142E447}" type="sibTrans" cxnId="{2E17C93E-C8CD-4747-BE4F-379F040C7E66}">
      <dgm:prSet/>
      <dgm:spPr/>
      <dgm:t>
        <a:bodyPr/>
        <a:lstStyle/>
        <a:p>
          <a:endParaRPr lang="en-US"/>
        </a:p>
      </dgm:t>
    </dgm:pt>
    <dgm:pt modelId="{B1D5B282-7622-49F1-93F5-62922CA60A2F}">
      <dgm:prSet phldrT="[Text]" custT="1"/>
      <dgm:spPr/>
      <dgm:t>
        <a:bodyPr/>
        <a:lstStyle/>
        <a:p>
          <a:pPr algn="l"/>
          <a:r>
            <a:rPr lang="en-US" sz="1400" dirty="0"/>
            <a:t>User will login into system by providing correct credentials</a:t>
          </a:r>
          <a:r>
            <a:rPr lang="en-US" sz="800" dirty="0"/>
            <a:t>.</a:t>
          </a:r>
        </a:p>
      </dgm:t>
    </dgm:pt>
    <dgm:pt modelId="{34587C42-A6DB-4C51-A869-715C7F08E222}" type="parTrans" cxnId="{622234D3-07D5-433A-9B34-92E3D7B7F0A3}">
      <dgm:prSet/>
      <dgm:spPr/>
      <dgm:t>
        <a:bodyPr/>
        <a:lstStyle/>
        <a:p>
          <a:endParaRPr lang="en-US"/>
        </a:p>
      </dgm:t>
    </dgm:pt>
    <dgm:pt modelId="{26FA4BC5-E0CD-4D15-AA51-CC2A57E2B090}" type="sibTrans" cxnId="{622234D3-07D5-433A-9B34-92E3D7B7F0A3}">
      <dgm:prSet/>
      <dgm:spPr/>
      <dgm:t>
        <a:bodyPr/>
        <a:lstStyle/>
        <a:p>
          <a:endParaRPr lang="en-US"/>
        </a:p>
      </dgm:t>
    </dgm:pt>
    <dgm:pt modelId="{91469550-6BC7-4DD9-ADC5-7215EC40B55D}">
      <dgm:prSet phldrT="[Text]" custT="1"/>
      <dgm:spPr/>
      <dgm:t>
        <a:bodyPr/>
        <a:lstStyle/>
        <a:p>
          <a:pPr algn="l"/>
          <a:r>
            <a:rPr lang="en-US" sz="1400" dirty="0"/>
            <a:t>User will add location of which recommendation need.</a:t>
          </a:r>
        </a:p>
      </dgm:t>
    </dgm:pt>
    <dgm:pt modelId="{0A4236A7-218B-499B-A5B3-33E0B2CBD76C}" type="parTrans" cxnId="{7269636A-2A46-41D9-837F-4FB449E3D311}">
      <dgm:prSet/>
      <dgm:spPr/>
      <dgm:t>
        <a:bodyPr/>
        <a:lstStyle/>
        <a:p>
          <a:endParaRPr lang="en-US"/>
        </a:p>
      </dgm:t>
    </dgm:pt>
    <dgm:pt modelId="{1FB38A4B-EBF0-4EE4-ADFC-655F28EB9A01}" type="sibTrans" cxnId="{7269636A-2A46-41D9-837F-4FB449E3D311}">
      <dgm:prSet/>
      <dgm:spPr/>
      <dgm:t>
        <a:bodyPr/>
        <a:lstStyle/>
        <a:p>
          <a:endParaRPr lang="en-US"/>
        </a:p>
      </dgm:t>
    </dgm:pt>
    <dgm:pt modelId="{510BD98A-1D98-4081-95EC-CBB8BA8BACCC}">
      <dgm:prSet phldrT="[Text]" custT="1"/>
      <dgm:spPr/>
      <dgm:t>
        <a:bodyPr/>
        <a:lstStyle/>
        <a:p>
          <a:pPr algn="l"/>
          <a:r>
            <a:rPr lang="en-US" sz="1200" dirty="0"/>
            <a:t>Location pass to the system and data is retrieve from database, if not available will fetch from Yelp MAP API.</a:t>
          </a:r>
        </a:p>
      </dgm:t>
    </dgm:pt>
    <dgm:pt modelId="{39C1156F-6785-4DB2-9E3B-1A1B410F78B3}" type="parTrans" cxnId="{576E5A2D-BCD8-4DC1-949F-0F602D7E7213}">
      <dgm:prSet/>
      <dgm:spPr/>
      <dgm:t>
        <a:bodyPr/>
        <a:lstStyle/>
        <a:p>
          <a:endParaRPr lang="en-US"/>
        </a:p>
      </dgm:t>
    </dgm:pt>
    <dgm:pt modelId="{49FB8A97-1605-459B-A887-F4D02E8C4022}" type="sibTrans" cxnId="{576E5A2D-BCD8-4DC1-949F-0F602D7E7213}">
      <dgm:prSet/>
      <dgm:spPr/>
      <dgm:t>
        <a:bodyPr/>
        <a:lstStyle/>
        <a:p>
          <a:endParaRPr lang="en-US"/>
        </a:p>
      </dgm:t>
    </dgm:pt>
    <dgm:pt modelId="{3DA4BEAB-22D1-4818-8C63-419FCBC20B01}">
      <dgm:prSet phldrT="[Text]" custT="1"/>
      <dgm:spPr/>
      <dgm:t>
        <a:bodyPr/>
        <a:lstStyle/>
        <a:p>
          <a:pPr algn="ctr"/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Show Recommendations</a:t>
          </a:r>
        </a:p>
      </dgm:t>
    </dgm:pt>
    <dgm:pt modelId="{86D3684F-1BF4-4D20-9482-DC4144D19880}" type="parTrans" cxnId="{3A1274C7-15AB-49C9-BFED-BD5CB1D1BBE3}">
      <dgm:prSet/>
      <dgm:spPr/>
      <dgm:t>
        <a:bodyPr/>
        <a:lstStyle/>
        <a:p>
          <a:endParaRPr lang="en-US"/>
        </a:p>
      </dgm:t>
    </dgm:pt>
    <dgm:pt modelId="{96E834BB-5D99-4FDE-869B-C75A7D861EC3}" type="sibTrans" cxnId="{3A1274C7-15AB-49C9-BFED-BD5CB1D1BBE3}">
      <dgm:prSet/>
      <dgm:spPr/>
      <dgm:t>
        <a:bodyPr/>
        <a:lstStyle/>
        <a:p>
          <a:endParaRPr lang="en-US"/>
        </a:p>
      </dgm:t>
    </dgm:pt>
    <dgm:pt modelId="{167D0414-444A-435F-9A38-2249522CAEC8}">
      <dgm:prSet phldrT="[Text]" custT="1"/>
      <dgm:spPr/>
      <dgm:t>
        <a:bodyPr/>
        <a:lstStyle/>
        <a:p>
          <a:pPr algn="l"/>
          <a:r>
            <a:rPr lang="en-US" sz="1200" dirty="0"/>
            <a:t>On the basis of filters like best system ratings, price etc. data will be shown to user accordingly.</a:t>
          </a:r>
        </a:p>
      </dgm:t>
    </dgm:pt>
    <dgm:pt modelId="{2EBFFB7A-0182-404B-AED3-E6E5A8DAF0AA}" type="parTrans" cxnId="{799E5D5C-1C89-498E-B9EB-D04B3BD6E20D}">
      <dgm:prSet/>
      <dgm:spPr/>
      <dgm:t>
        <a:bodyPr/>
        <a:lstStyle/>
        <a:p>
          <a:endParaRPr lang="en-US"/>
        </a:p>
      </dgm:t>
    </dgm:pt>
    <dgm:pt modelId="{E454ED5A-2320-454C-8A02-0D10A5C847C6}" type="sibTrans" cxnId="{799E5D5C-1C89-498E-B9EB-D04B3BD6E20D}">
      <dgm:prSet/>
      <dgm:spPr/>
      <dgm:t>
        <a:bodyPr/>
        <a:lstStyle/>
        <a:p>
          <a:endParaRPr lang="en-US"/>
        </a:p>
      </dgm:t>
    </dgm:pt>
    <dgm:pt modelId="{F3738795-A3DA-49B2-8DCC-B9DD2F9DE366}">
      <dgm:prSet phldrT="[Text]" custT="1"/>
      <dgm:spPr/>
      <dgm:t>
        <a:bodyPr/>
        <a:lstStyle/>
        <a:p>
          <a:pPr algn="ctr"/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Reviews &amp; Ratings</a:t>
          </a:r>
        </a:p>
      </dgm:t>
    </dgm:pt>
    <dgm:pt modelId="{7DA86185-3372-457F-A1E8-9D1D6392C28D}" type="parTrans" cxnId="{D23AFCB0-F64F-4137-8974-21AE3E788039}">
      <dgm:prSet/>
      <dgm:spPr/>
      <dgm:t>
        <a:bodyPr/>
        <a:lstStyle/>
        <a:p>
          <a:endParaRPr lang="en-US"/>
        </a:p>
      </dgm:t>
    </dgm:pt>
    <dgm:pt modelId="{E3C4EC16-E8E3-419E-B5A7-CDCE6692D042}" type="sibTrans" cxnId="{D23AFCB0-F64F-4137-8974-21AE3E788039}">
      <dgm:prSet/>
      <dgm:spPr/>
      <dgm:t>
        <a:bodyPr/>
        <a:lstStyle/>
        <a:p>
          <a:endParaRPr lang="en-US"/>
        </a:p>
      </dgm:t>
    </dgm:pt>
    <dgm:pt modelId="{5AAE5C4E-FD0C-48D8-A8EF-1ACA8FD4DC78}">
      <dgm:prSet phldrT="[Text]" custT="1"/>
      <dgm:spPr/>
      <dgm:t>
        <a:bodyPr/>
        <a:lstStyle/>
        <a:p>
          <a:pPr algn="l"/>
          <a:r>
            <a:rPr lang="en-US" sz="1200" dirty="0"/>
            <a:t>User will give ratings and reviews against the places which is recommended by system and those will store in database for next step</a:t>
          </a:r>
          <a:r>
            <a:rPr lang="en-US" sz="800" dirty="0"/>
            <a:t>.</a:t>
          </a:r>
        </a:p>
      </dgm:t>
    </dgm:pt>
    <dgm:pt modelId="{A59CC60D-C715-4386-8DC6-965C663F6F3D}" type="parTrans" cxnId="{665DE5FB-FDDA-492A-A06A-16D27B7D2554}">
      <dgm:prSet/>
      <dgm:spPr/>
      <dgm:t>
        <a:bodyPr/>
        <a:lstStyle/>
        <a:p>
          <a:endParaRPr lang="en-US"/>
        </a:p>
      </dgm:t>
    </dgm:pt>
    <dgm:pt modelId="{E1CDA78F-FE65-4924-B291-C3A24AB6497D}" type="sibTrans" cxnId="{665DE5FB-FDDA-492A-A06A-16D27B7D2554}">
      <dgm:prSet/>
      <dgm:spPr/>
      <dgm:t>
        <a:bodyPr/>
        <a:lstStyle/>
        <a:p>
          <a:endParaRPr lang="en-US"/>
        </a:p>
      </dgm:t>
    </dgm:pt>
    <dgm:pt modelId="{0FA041F8-A293-47A2-B151-C7F991A90A3A}">
      <dgm:prSet phldrT="[Text]" custT="1"/>
      <dgm:spPr/>
      <dgm:t>
        <a:bodyPr/>
        <a:lstStyle/>
        <a:p>
          <a:pPr algn="l"/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Dynamic Flow</a:t>
          </a:r>
        </a:p>
      </dgm:t>
    </dgm:pt>
    <dgm:pt modelId="{F66D4449-D64E-43B6-9516-D50013E4BF80}" type="parTrans" cxnId="{A4835B8E-FF5A-4349-8FA9-624B7791A9AD}">
      <dgm:prSet/>
      <dgm:spPr/>
      <dgm:t>
        <a:bodyPr/>
        <a:lstStyle/>
        <a:p>
          <a:endParaRPr lang="en-US"/>
        </a:p>
      </dgm:t>
    </dgm:pt>
    <dgm:pt modelId="{845B2EF8-DEE9-4893-8218-2613EE2277DE}" type="sibTrans" cxnId="{A4835B8E-FF5A-4349-8FA9-624B7791A9AD}">
      <dgm:prSet/>
      <dgm:spPr/>
      <dgm:t>
        <a:bodyPr/>
        <a:lstStyle/>
        <a:p>
          <a:endParaRPr lang="en-US"/>
        </a:p>
      </dgm:t>
    </dgm:pt>
    <dgm:pt modelId="{D9D4871D-F6B6-4A10-AFA1-C189DAA06E54}">
      <dgm:prSet phldrT="[Text]" custT="1"/>
      <dgm:spPr/>
      <dgm:t>
        <a:bodyPr/>
        <a:lstStyle/>
        <a:p>
          <a:pPr algn="l"/>
          <a:r>
            <a:rPr lang="en-US" sz="1400" dirty="0"/>
            <a:t>Update the ratings on the basis of newly generated feedback.</a:t>
          </a:r>
        </a:p>
      </dgm:t>
    </dgm:pt>
    <dgm:pt modelId="{12A9637E-7B61-4140-A5B6-DB3F9C1965F4}" type="parTrans" cxnId="{E0B8DFBC-54E2-46C8-A354-116AF18F4705}">
      <dgm:prSet/>
      <dgm:spPr/>
      <dgm:t>
        <a:bodyPr/>
        <a:lstStyle/>
        <a:p>
          <a:endParaRPr lang="en-US"/>
        </a:p>
      </dgm:t>
    </dgm:pt>
    <dgm:pt modelId="{ABACD748-46A7-4378-972A-7A4875B9E81A}" type="sibTrans" cxnId="{E0B8DFBC-54E2-46C8-A354-116AF18F4705}">
      <dgm:prSet/>
      <dgm:spPr/>
      <dgm:t>
        <a:bodyPr/>
        <a:lstStyle/>
        <a:p>
          <a:endParaRPr lang="en-US"/>
        </a:p>
      </dgm:t>
    </dgm:pt>
    <dgm:pt modelId="{9AC117A0-1B75-4E8D-A72E-3E2CCA01A6D6}" type="pres">
      <dgm:prSet presAssocID="{9DBA3CAA-D1EA-47D9-9256-07983329CEE3}" presName="compositeShape" presStyleCnt="0">
        <dgm:presLayoutVars>
          <dgm:chMax val="7"/>
          <dgm:dir/>
          <dgm:resizeHandles val="exact"/>
        </dgm:presLayoutVars>
      </dgm:prSet>
      <dgm:spPr/>
    </dgm:pt>
    <dgm:pt modelId="{8C8C46E9-14D6-45BB-B7EE-A56476A282A4}" type="pres">
      <dgm:prSet presAssocID="{9DBA3CAA-D1EA-47D9-9256-07983329CEE3}" presName="wedge1" presStyleLbl="node1" presStyleIdx="0" presStyleCnt="6" custLinFactNeighborY="-1033"/>
      <dgm:spPr/>
    </dgm:pt>
    <dgm:pt modelId="{F23A9FCD-7D3E-40E4-9E4F-9A7D1985B585}" type="pres">
      <dgm:prSet presAssocID="{9DBA3CAA-D1EA-47D9-9256-07983329CEE3}" presName="dummy1a" presStyleCnt="0"/>
      <dgm:spPr/>
    </dgm:pt>
    <dgm:pt modelId="{AEACA1F7-7D02-4BF8-80B5-71963D87D9D5}" type="pres">
      <dgm:prSet presAssocID="{9DBA3CAA-D1EA-47D9-9256-07983329CEE3}" presName="dummy1b" presStyleCnt="0"/>
      <dgm:spPr/>
    </dgm:pt>
    <dgm:pt modelId="{5FE92D12-5842-456A-B3AC-CBCBAB4CE4BE}" type="pres">
      <dgm:prSet presAssocID="{9DBA3CAA-D1EA-47D9-9256-07983329CEE3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8E9383E-D63D-422E-A06C-67994020BD2C}" type="pres">
      <dgm:prSet presAssocID="{9DBA3CAA-D1EA-47D9-9256-07983329CEE3}" presName="wedge2" presStyleLbl="node1" presStyleIdx="1" presStyleCnt="6"/>
      <dgm:spPr/>
    </dgm:pt>
    <dgm:pt modelId="{007A986D-E515-4730-9D6F-CBA0CEFF29CA}" type="pres">
      <dgm:prSet presAssocID="{9DBA3CAA-D1EA-47D9-9256-07983329CEE3}" presName="dummy2a" presStyleCnt="0"/>
      <dgm:spPr/>
    </dgm:pt>
    <dgm:pt modelId="{E004BC04-1F4E-4A71-9F0B-143A67BAB9A3}" type="pres">
      <dgm:prSet presAssocID="{9DBA3CAA-D1EA-47D9-9256-07983329CEE3}" presName="dummy2b" presStyleCnt="0"/>
      <dgm:spPr/>
    </dgm:pt>
    <dgm:pt modelId="{A3A3EF9A-1995-4B17-928C-B0AD5F7DFF3D}" type="pres">
      <dgm:prSet presAssocID="{9DBA3CAA-D1EA-47D9-9256-07983329CEE3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81F97D27-7015-4168-A4E5-CE8EFF52DCE9}" type="pres">
      <dgm:prSet presAssocID="{9DBA3CAA-D1EA-47D9-9256-07983329CEE3}" presName="wedge3" presStyleLbl="node1" presStyleIdx="2" presStyleCnt="6"/>
      <dgm:spPr/>
    </dgm:pt>
    <dgm:pt modelId="{81597226-4AAE-43DB-A3D9-C58772AE1986}" type="pres">
      <dgm:prSet presAssocID="{9DBA3CAA-D1EA-47D9-9256-07983329CEE3}" presName="dummy3a" presStyleCnt="0"/>
      <dgm:spPr/>
    </dgm:pt>
    <dgm:pt modelId="{B8CBEEB2-B331-4416-8DDB-E1AFF34B386A}" type="pres">
      <dgm:prSet presAssocID="{9DBA3CAA-D1EA-47D9-9256-07983329CEE3}" presName="dummy3b" presStyleCnt="0"/>
      <dgm:spPr/>
    </dgm:pt>
    <dgm:pt modelId="{E99BD524-238B-47CF-86FA-927B4DF1E2C3}" type="pres">
      <dgm:prSet presAssocID="{9DBA3CAA-D1EA-47D9-9256-07983329CEE3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1982077-C9F0-4429-81E5-1789B7E1886A}" type="pres">
      <dgm:prSet presAssocID="{9DBA3CAA-D1EA-47D9-9256-07983329CEE3}" presName="wedge4" presStyleLbl="node1" presStyleIdx="3" presStyleCnt="6"/>
      <dgm:spPr/>
    </dgm:pt>
    <dgm:pt modelId="{2B1D40E2-1BFB-4FF5-966C-D7AF4D858A2A}" type="pres">
      <dgm:prSet presAssocID="{9DBA3CAA-D1EA-47D9-9256-07983329CEE3}" presName="dummy4a" presStyleCnt="0"/>
      <dgm:spPr/>
    </dgm:pt>
    <dgm:pt modelId="{44B1F727-E1E0-466D-B79E-E53E1A93CC49}" type="pres">
      <dgm:prSet presAssocID="{9DBA3CAA-D1EA-47D9-9256-07983329CEE3}" presName="dummy4b" presStyleCnt="0"/>
      <dgm:spPr/>
    </dgm:pt>
    <dgm:pt modelId="{C1C4111D-3EE1-4C2C-A974-78AB8D777141}" type="pres">
      <dgm:prSet presAssocID="{9DBA3CAA-D1EA-47D9-9256-07983329CEE3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430C7B4-E481-4DEE-91B8-2491D6AA7EE2}" type="pres">
      <dgm:prSet presAssocID="{9DBA3CAA-D1EA-47D9-9256-07983329CEE3}" presName="wedge5" presStyleLbl="node1" presStyleIdx="4" presStyleCnt="6"/>
      <dgm:spPr/>
    </dgm:pt>
    <dgm:pt modelId="{F3E3A421-29BE-43F6-B115-7F07CB96B911}" type="pres">
      <dgm:prSet presAssocID="{9DBA3CAA-D1EA-47D9-9256-07983329CEE3}" presName="dummy5a" presStyleCnt="0"/>
      <dgm:spPr/>
    </dgm:pt>
    <dgm:pt modelId="{A65CCDB7-4BFF-4FE3-B9B6-EFC5D2B8ABCF}" type="pres">
      <dgm:prSet presAssocID="{9DBA3CAA-D1EA-47D9-9256-07983329CEE3}" presName="dummy5b" presStyleCnt="0"/>
      <dgm:spPr/>
    </dgm:pt>
    <dgm:pt modelId="{23690AF7-D788-4539-8A3A-63E23F60D639}" type="pres">
      <dgm:prSet presAssocID="{9DBA3CAA-D1EA-47D9-9256-07983329CEE3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C9481D5-DACF-4105-97EA-7868C39149C0}" type="pres">
      <dgm:prSet presAssocID="{9DBA3CAA-D1EA-47D9-9256-07983329CEE3}" presName="wedge6" presStyleLbl="node1" presStyleIdx="5" presStyleCnt="6"/>
      <dgm:spPr/>
    </dgm:pt>
    <dgm:pt modelId="{0883748D-926B-4D3E-AFFE-9626A6B8A0BC}" type="pres">
      <dgm:prSet presAssocID="{9DBA3CAA-D1EA-47D9-9256-07983329CEE3}" presName="dummy6a" presStyleCnt="0"/>
      <dgm:spPr/>
    </dgm:pt>
    <dgm:pt modelId="{59CCD34B-454C-41C2-A502-97CED7788B3B}" type="pres">
      <dgm:prSet presAssocID="{9DBA3CAA-D1EA-47D9-9256-07983329CEE3}" presName="dummy6b" presStyleCnt="0"/>
      <dgm:spPr/>
    </dgm:pt>
    <dgm:pt modelId="{58CF8A6A-E0C4-4938-BFCB-07C6A0D5798C}" type="pres">
      <dgm:prSet presAssocID="{9DBA3CAA-D1EA-47D9-9256-07983329CEE3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E340BF71-272B-4EA9-B871-91DF3A5E4086}" type="pres">
      <dgm:prSet presAssocID="{D1C8CD53-4C67-4E67-85C0-C5259D9CC96C}" presName="arrowWedge1" presStyleLbl="fgSibTrans2D1" presStyleIdx="0" presStyleCnt="6"/>
      <dgm:spPr/>
    </dgm:pt>
    <dgm:pt modelId="{C91D1333-43E2-4E34-88CE-6D2D6A0F5C06}" type="pres">
      <dgm:prSet presAssocID="{93E3DE07-A414-47D4-8CA0-A08D9751FE8A}" presName="arrowWedge2" presStyleLbl="fgSibTrans2D1" presStyleIdx="1" presStyleCnt="6"/>
      <dgm:spPr/>
    </dgm:pt>
    <dgm:pt modelId="{D3F5872D-8378-4DD8-A2B6-B213B9352189}" type="pres">
      <dgm:prSet presAssocID="{198E9D52-036D-4497-81B9-620BA142E447}" presName="arrowWedge3" presStyleLbl="fgSibTrans2D1" presStyleIdx="2" presStyleCnt="6"/>
      <dgm:spPr/>
    </dgm:pt>
    <dgm:pt modelId="{2563553C-2D4C-4A02-82D5-48E66137A3F6}" type="pres">
      <dgm:prSet presAssocID="{96E834BB-5D99-4FDE-869B-C75A7D861EC3}" presName="arrowWedge4" presStyleLbl="fgSibTrans2D1" presStyleIdx="3" presStyleCnt="6"/>
      <dgm:spPr/>
    </dgm:pt>
    <dgm:pt modelId="{C420D8CB-6967-4BC3-8587-2F3D9BB30BB9}" type="pres">
      <dgm:prSet presAssocID="{E3C4EC16-E8E3-419E-B5A7-CDCE6692D042}" presName="arrowWedge5" presStyleLbl="fgSibTrans2D1" presStyleIdx="4" presStyleCnt="6"/>
      <dgm:spPr/>
    </dgm:pt>
    <dgm:pt modelId="{C08C850A-A698-44C8-9A4B-C55C12B7B34F}" type="pres">
      <dgm:prSet presAssocID="{845B2EF8-DEE9-4893-8218-2613EE2277DE}" presName="arrowWedge6" presStyleLbl="fgSibTrans2D1" presStyleIdx="5" presStyleCnt="6"/>
      <dgm:spPr/>
    </dgm:pt>
  </dgm:ptLst>
  <dgm:cxnLst>
    <dgm:cxn modelId="{772D7F07-8053-4165-9F57-247F56A0ADC9}" srcId="{9DBA3CAA-D1EA-47D9-9256-07983329CEE3}" destId="{A811CE32-AF26-46F3-80E2-2F63A7BB75B6}" srcOrd="1" destOrd="0" parTransId="{FDF1FEC9-BE46-48A0-830A-7433AA56BB33}" sibTransId="{93E3DE07-A414-47D4-8CA0-A08D9751FE8A}"/>
    <dgm:cxn modelId="{7F238F0E-19D1-45A9-B6A4-6E4C7F395C6C}" type="presOf" srcId="{9DBA3CAA-D1EA-47D9-9256-07983329CEE3}" destId="{9AC117A0-1B75-4E8D-A72E-3E2CCA01A6D6}" srcOrd="0" destOrd="0" presId="urn:microsoft.com/office/officeart/2005/8/layout/cycle8"/>
    <dgm:cxn modelId="{2A7E461A-A90C-4005-B265-B357844AE25F}" type="presOf" srcId="{510BD98A-1D98-4081-95EC-CBB8BA8BACCC}" destId="{81F97D27-7015-4168-A4E5-CE8EFF52DCE9}" srcOrd="0" destOrd="1" presId="urn:microsoft.com/office/officeart/2005/8/layout/cycle8"/>
    <dgm:cxn modelId="{87DBFB1F-F2BF-4191-8955-32ADB0BCD227}" type="presOf" srcId="{B1D5B282-7622-49F1-93F5-62922CA60A2F}" destId="{5FE92D12-5842-456A-B3AC-CBCBAB4CE4BE}" srcOrd="1" destOrd="1" presId="urn:microsoft.com/office/officeart/2005/8/layout/cycle8"/>
    <dgm:cxn modelId="{26B94A2A-DAE3-462A-8592-A3BE34C9CF37}" type="presOf" srcId="{3DA4BEAB-22D1-4818-8C63-419FCBC20B01}" destId="{31982077-C9F0-4429-81E5-1789B7E1886A}" srcOrd="0" destOrd="0" presId="urn:microsoft.com/office/officeart/2005/8/layout/cycle8"/>
    <dgm:cxn modelId="{576E5A2D-BCD8-4DC1-949F-0F602D7E7213}" srcId="{6AA380B8-CC81-4A0F-A43F-9F16CBAA8E18}" destId="{510BD98A-1D98-4081-95EC-CBB8BA8BACCC}" srcOrd="0" destOrd="0" parTransId="{39C1156F-6785-4DB2-9E3B-1A1B410F78B3}" sibTransId="{49FB8A97-1605-459B-A887-F4D02E8C4022}"/>
    <dgm:cxn modelId="{941AB92D-0D0B-44D0-8BF4-1A25F5A249A8}" type="presOf" srcId="{6AA380B8-CC81-4A0F-A43F-9F16CBAA8E18}" destId="{81F97D27-7015-4168-A4E5-CE8EFF52DCE9}" srcOrd="0" destOrd="0" presId="urn:microsoft.com/office/officeart/2005/8/layout/cycle8"/>
    <dgm:cxn modelId="{A1AFC62F-2053-48F8-BB4B-05204F8720CF}" type="presOf" srcId="{F3738795-A3DA-49B2-8DCC-B9DD2F9DE366}" destId="{23690AF7-D788-4539-8A3A-63E23F60D639}" srcOrd="1" destOrd="0" presId="urn:microsoft.com/office/officeart/2005/8/layout/cycle8"/>
    <dgm:cxn modelId="{03304035-744E-4F3C-B19C-23AD86B9AC73}" type="presOf" srcId="{0BE740AD-95B0-4268-A19F-2EC883368073}" destId="{5FE92D12-5842-456A-B3AC-CBCBAB4CE4BE}" srcOrd="1" destOrd="0" presId="urn:microsoft.com/office/officeart/2005/8/layout/cycle8"/>
    <dgm:cxn modelId="{2E17C93E-C8CD-4747-BE4F-379F040C7E66}" srcId="{9DBA3CAA-D1EA-47D9-9256-07983329CEE3}" destId="{6AA380B8-CC81-4A0F-A43F-9F16CBAA8E18}" srcOrd="2" destOrd="0" parTransId="{FABCECF4-990B-4DE0-ABB1-591E216EEFB8}" sibTransId="{198E9D52-036D-4497-81B9-620BA142E447}"/>
    <dgm:cxn modelId="{799E5D5C-1C89-498E-B9EB-D04B3BD6E20D}" srcId="{3DA4BEAB-22D1-4818-8C63-419FCBC20B01}" destId="{167D0414-444A-435F-9A38-2249522CAEC8}" srcOrd="0" destOrd="0" parTransId="{2EBFFB7A-0182-404B-AED3-E6E5A8DAF0AA}" sibTransId="{E454ED5A-2320-454C-8A02-0D10A5C847C6}"/>
    <dgm:cxn modelId="{A5C5935C-1716-4D3A-B961-E7906ECCD448}" type="presOf" srcId="{167D0414-444A-435F-9A38-2249522CAEC8}" destId="{31982077-C9F0-4429-81E5-1789B7E1886A}" srcOrd="0" destOrd="1" presId="urn:microsoft.com/office/officeart/2005/8/layout/cycle8"/>
    <dgm:cxn modelId="{13D11741-0077-4267-BAD1-F728C6BF2FE5}" type="presOf" srcId="{0FA041F8-A293-47A2-B151-C7F991A90A3A}" destId="{58CF8A6A-E0C4-4938-BFCB-07C6A0D5798C}" srcOrd="1" destOrd="0" presId="urn:microsoft.com/office/officeart/2005/8/layout/cycle8"/>
    <dgm:cxn modelId="{89EA6C46-0BC4-4CF4-9134-367D9F190F96}" type="presOf" srcId="{91469550-6BC7-4DD9-ADC5-7215EC40B55D}" destId="{F8E9383E-D63D-422E-A06C-67994020BD2C}" srcOrd="0" destOrd="1" presId="urn:microsoft.com/office/officeart/2005/8/layout/cycle8"/>
    <dgm:cxn modelId="{7269636A-2A46-41D9-837F-4FB449E3D311}" srcId="{A811CE32-AF26-46F3-80E2-2F63A7BB75B6}" destId="{91469550-6BC7-4DD9-ADC5-7215EC40B55D}" srcOrd="0" destOrd="0" parTransId="{0A4236A7-218B-499B-A5B3-33E0B2CBD76C}" sibTransId="{1FB38A4B-EBF0-4EE4-ADFC-655F28EB9A01}"/>
    <dgm:cxn modelId="{9F371872-B8BF-4830-AC7B-5E216C537E24}" type="presOf" srcId="{5AAE5C4E-FD0C-48D8-A8EF-1ACA8FD4DC78}" destId="{23690AF7-D788-4539-8A3A-63E23F60D639}" srcOrd="1" destOrd="1" presId="urn:microsoft.com/office/officeart/2005/8/layout/cycle8"/>
    <dgm:cxn modelId="{0105C657-8EDE-434A-A476-463D64762544}" type="presOf" srcId="{91469550-6BC7-4DD9-ADC5-7215EC40B55D}" destId="{A3A3EF9A-1995-4B17-928C-B0AD5F7DFF3D}" srcOrd="1" destOrd="1" presId="urn:microsoft.com/office/officeart/2005/8/layout/cycle8"/>
    <dgm:cxn modelId="{F7CA388B-C7B5-424D-8A86-A7296AB17DA5}" type="presOf" srcId="{0FA041F8-A293-47A2-B151-C7F991A90A3A}" destId="{9C9481D5-DACF-4105-97EA-7868C39149C0}" srcOrd="0" destOrd="0" presId="urn:microsoft.com/office/officeart/2005/8/layout/cycle8"/>
    <dgm:cxn modelId="{A4835B8E-FF5A-4349-8FA9-624B7791A9AD}" srcId="{9DBA3CAA-D1EA-47D9-9256-07983329CEE3}" destId="{0FA041F8-A293-47A2-B151-C7F991A90A3A}" srcOrd="5" destOrd="0" parTransId="{F66D4449-D64E-43B6-9516-D50013E4BF80}" sibTransId="{845B2EF8-DEE9-4893-8218-2613EE2277DE}"/>
    <dgm:cxn modelId="{A6EBA790-C979-4023-AA0E-1E49D0EBF787}" type="presOf" srcId="{6AA380B8-CC81-4A0F-A43F-9F16CBAA8E18}" destId="{E99BD524-238B-47CF-86FA-927B4DF1E2C3}" srcOrd="1" destOrd="0" presId="urn:microsoft.com/office/officeart/2005/8/layout/cycle8"/>
    <dgm:cxn modelId="{8FF4BB95-BEC0-4614-9A7E-F6102825DC0D}" type="presOf" srcId="{A811CE32-AF26-46F3-80E2-2F63A7BB75B6}" destId="{F8E9383E-D63D-422E-A06C-67994020BD2C}" srcOrd="0" destOrd="0" presId="urn:microsoft.com/office/officeart/2005/8/layout/cycle8"/>
    <dgm:cxn modelId="{6808839E-E51E-42F9-AE98-ED35BC6C6463}" type="presOf" srcId="{B1D5B282-7622-49F1-93F5-62922CA60A2F}" destId="{8C8C46E9-14D6-45BB-B7EE-A56476A282A4}" srcOrd="0" destOrd="1" presId="urn:microsoft.com/office/officeart/2005/8/layout/cycle8"/>
    <dgm:cxn modelId="{686B8BAA-3204-4795-B449-B315D7168453}" type="presOf" srcId="{167D0414-444A-435F-9A38-2249522CAEC8}" destId="{C1C4111D-3EE1-4C2C-A974-78AB8D777141}" srcOrd="1" destOrd="1" presId="urn:microsoft.com/office/officeart/2005/8/layout/cycle8"/>
    <dgm:cxn modelId="{7922B9AE-32D0-4DFD-AD8D-86455206ECC8}" type="presOf" srcId="{510BD98A-1D98-4081-95EC-CBB8BA8BACCC}" destId="{E99BD524-238B-47CF-86FA-927B4DF1E2C3}" srcOrd="1" destOrd="1" presId="urn:microsoft.com/office/officeart/2005/8/layout/cycle8"/>
    <dgm:cxn modelId="{D23AFCB0-F64F-4137-8974-21AE3E788039}" srcId="{9DBA3CAA-D1EA-47D9-9256-07983329CEE3}" destId="{F3738795-A3DA-49B2-8DCC-B9DD2F9DE366}" srcOrd="4" destOrd="0" parTransId="{7DA86185-3372-457F-A1E8-9D1D6392C28D}" sibTransId="{E3C4EC16-E8E3-419E-B5A7-CDCE6692D042}"/>
    <dgm:cxn modelId="{681838B9-97C4-47DD-A330-0BA78BE68736}" srcId="{9DBA3CAA-D1EA-47D9-9256-07983329CEE3}" destId="{0BE740AD-95B0-4268-A19F-2EC883368073}" srcOrd="0" destOrd="0" parTransId="{CA1370E0-AAB9-4C1C-A0A7-B8D90380E9E7}" sibTransId="{D1C8CD53-4C67-4E67-85C0-C5259D9CC96C}"/>
    <dgm:cxn modelId="{E0B8DFBC-54E2-46C8-A354-116AF18F4705}" srcId="{0FA041F8-A293-47A2-B151-C7F991A90A3A}" destId="{D9D4871D-F6B6-4A10-AFA1-C189DAA06E54}" srcOrd="0" destOrd="0" parTransId="{12A9637E-7B61-4140-A5B6-DB3F9C1965F4}" sibTransId="{ABACD748-46A7-4378-972A-7A4875B9E81A}"/>
    <dgm:cxn modelId="{62C8DAC1-6DF5-4BA0-A85D-23DCFB51B33F}" type="presOf" srcId="{A811CE32-AF26-46F3-80E2-2F63A7BB75B6}" destId="{A3A3EF9A-1995-4B17-928C-B0AD5F7DFF3D}" srcOrd="1" destOrd="0" presId="urn:microsoft.com/office/officeart/2005/8/layout/cycle8"/>
    <dgm:cxn modelId="{3A1274C7-15AB-49C9-BFED-BD5CB1D1BBE3}" srcId="{9DBA3CAA-D1EA-47D9-9256-07983329CEE3}" destId="{3DA4BEAB-22D1-4818-8C63-419FCBC20B01}" srcOrd="3" destOrd="0" parTransId="{86D3684F-1BF4-4D20-9482-DC4144D19880}" sibTransId="{96E834BB-5D99-4FDE-869B-C75A7D861EC3}"/>
    <dgm:cxn modelId="{C136D3CF-F6DD-41D6-A9CC-B280670AE281}" type="presOf" srcId="{5AAE5C4E-FD0C-48D8-A8EF-1ACA8FD4DC78}" destId="{A430C7B4-E481-4DEE-91B8-2491D6AA7EE2}" srcOrd="0" destOrd="1" presId="urn:microsoft.com/office/officeart/2005/8/layout/cycle8"/>
    <dgm:cxn modelId="{622234D3-07D5-433A-9B34-92E3D7B7F0A3}" srcId="{0BE740AD-95B0-4268-A19F-2EC883368073}" destId="{B1D5B282-7622-49F1-93F5-62922CA60A2F}" srcOrd="0" destOrd="0" parTransId="{34587C42-A6DB-4C51-A869-715C7F08E222}" sibTransId="{26FA4BC5-E0CD-4D15-AA51-CC2A57E2B090}"/>
    <dgm:cxn modelId="{A03DDAD5-5158-4CAF-9B3B-3D5F558A1270}" type="presOf" srcId="{0BE740AD-95B0-4268-A19F-2EC883368073}" destId="{8C8C46E9-14D6-45BB-B7EE-A56476A282A4}" srcOrd="0" destOrd="0" presId="urn:microsoft.com/office/officeart/2005/8/layout/cycle8"/>
    <dgm:cxn modelId="{4D7288E9-1BB8-4899-BAE0-ACECFC88903B}" type="presOf" srcId="{F3738795-A3DA-49B2-8DCC-B9DD2F9DE366}" destId="{A430C7B4-E481-4DEE-91B8-2491D6AA7EE2}" srcOrd="0" destOrd="0" presId="urn:microsoft.com/office/officeart/2005/8/layout/cycle8"/>
    <dgm:cxn modelId="{DFEE2AF2-8C06-46C7-92C8-CA0E71F160B7}" type="presOf" srcId="{3DA4BEAB-22D1-4818-8C63-419FCBC20B01}" destId="{C1C4111D-3EE1-4C2C-A974-78AB8D777141}" srcOrd="1" destOrd="0" presId="urn:microsoft.com/office/officeart/2005/8/layout/cycle8"/>
    <dgm:cxn modelId="{665DE5FB-FDDA-492A-A06A-16D27B7D2554}" srcId="{F3738795-A3DA-49B2-8DCC-B9DD2F9DE366}" destId="{5AAE5C4E-FD0C-48D8-A8EF-1ACA8FD4DC78}" srcOrd="0" destOrd="0" parTransId="{A59CC60D-C715-4386-8DC6-965C663F6F3D}" sibTransId="{E1CDA78F-FE65-4924-B291-C3A24AB6497D}"/>
    <dgm:cxn modelId="{B4E11BFF-A896-4CF7-A267-183D543AE1D0}" type="presOf" srcId="{D9D4871D-F6B6-4A10-AFA1-C189DAA06E54}" destId="{58CF8A6A-E0C4-4938-BFCB-07C6A0D5798C}" srcOrd="1" destOrd="1" presId="urn:microsoft.com/office/officeart/2005/8/layout/cycle8"/>
    <dgm:cxn modelId="{55902BFF-2D8B-426F-BE6D-2B5E4EA248CF}" type="presOf" srcId="{D9D4871D-F6B6-4A10-AFA1-C189DAA06E54}" destId="{9C9481D5-DACF-4105-97EA-7868C39149C0}" srcOrd="0" destOrd="1" presId="urn:microsoft.com/office/officeart/2005/8/layout/cycle8"/>
    <dgm:cxn modelId="{3A09C127-96CE-4F62-A408-2B60322112C4}" type="presParOf" srcId="{9AC117A0-1B75-4E8D-A72E-3E2CCA01A6D6}" destId="{8C8C46E9-14D6-45BB-B7EE-A56476A282A4}" srcOrd="0" destOrd="0" presId="urn:microsoft.com/office/officeart/2005/8/layout/cycle8"/>
    <dgm:cxn modelId="{65F9C6FC-BD67-45F7-A168-C30441B5A12A}" type="presParOf" srcId="{9AC117A0-1B75-4E8D-A72E-3E2CCA01A6D6}" destId="{F23A9FCD-7D3E-40E4-9E4F-9A7D1985B585}" srcOrd="1" destOrd="0" presId="urn:microsoft.com/office/officeart/2005/8/layout/cycle8"/>
    <dgm:cxn modelId="{9D2EC99C-C5AA-40E5-A328-76C860479006}" type="presParOf" srcId="{9AC117A0-1B75-4E8D-A72E-3E2CCA01A6D6}" destId="{AEACA1F7-7D02-4BF8-80B5-71963D87D9D5}" srcOrd="2" destOrd="0" presId="urn:microsoft.com/office/officeart/2005/8/layout/cycle8"/>
    <dgm:cxn modelId="{65FA3160-A64C-47C5-9DD0-C7DFB4FCE284}" type="presParOf" srcId="{9AC117A0-1B75-4E8D-A72E-3E2CCA01A6D6}" destId="{5FE92D12-5842-456A-B3AC-CBCBAB4CE4BE}" srcOrd="3" destOrd="0" presId="urn:microsoft.com/office/officeart/2005/8/layout/cycle8"/>
    <dgm:cxn modelId="{788E49C4-4E73-453E-97FF-56659D55703E}" type="presParOf" srcId="{9AC117A0-1B75-4E8D-A72E-3E2CCA01A6D6}" destId="{F8E9383E-D63D-422E-A06C-67994020BD2C}" srcOrd="4" destOrd="0" presId="urn:microsoft.com/office/officeart/2005/8/layout/cycle8"/>
    <dgm:cxn modelId="{52DA3931-1243-4684-8A35-331EFFA18F21}" type="presParOf" srcId="{9AC117A0-1B75-4E8D-A72E-3E2CCA01A6D6}" destId="{007A986D-E515-4730-9D6F-CBA0CEFF29CA}" srcOrd="5" destOrd="0" presId="urn:microsoft.com/office/officeart/2005/8/layout/cycle8"/>
    <dgm:cxn modelId="{C123E6A1-9D70-458D-A7A9-EF283DC96FAE}" type="presParOf" srcId="{9AC117A0-1B75-4E8D-A72E-3E2CCA01A6D6}" destId="{E004BC04-1F4E-4A71-9F0B-143A67BAB9A3}" srcOrd="6" destOrd="0" presId="urn:microsoft.com/office/officeart/2005/8/layout/cycle8"/>
    <dgm:cxn modelId="{AF3BE5B3-F6DD-4E26-9BDD-2F86F4988E93}" type="presParOf" srcId="{9AC117A0-1B75-4E8D-A72E-3E2CCA01A6D6}" destId="{A3A3EF9A-1995-4B17-928C-B0AD5F7DFF3D}" srcOrd="7" destOrd="0" presId="urn:microsoft.com/office/officeart/2005/8/layout/cycle8"/>
    <dgm:cxn modelId="{423A394D-85C4-4A5F-85CC-B762C242DA9C}" type="presParOf" srcId="{9AC117A0-1B75-4E8D-A72E-3E2CCA01A6D6}" destId="{81F97D27-7015-4168-A4E5-CE8EFF52DCE9}" srcOrd="8" destOrd="0" presId="urn:microsoft.com/office/officeart/2005/8/layout/cycle8"/>
    <dgm:cxn modelId="{865ACC93-9E7A-4E26-94F1-283DFA5FE812}" type="presParOf" srcId="{9AC117A0-1B75-4E8D-A72E-3E2CCA01A6D6}" destId="{81597226-4AAE-43DB-A3D9-C58772AE1986}" srcOrd="9" destOrd="0" presId="urn:microsoft.com/office/officeart/2005/8/layout/cycle8"/>
    <dgm:cxn modelId="{BAEB5B1D-78FF-4432-A5BF-6C2D6D99ECC5}" type="presParOf" srcId="{9AC117A0-1B75-4E8D-A72E-3E2CCA01A6D6}" destId="{B8CBEEB2-B331-4416-8DDB-E1AFF34B386A}" srcOrd="10" destOrd="0" presId="urn:microsoft.com/office/officeart/2005/8/layout/cycle8"/>
    <dgm:cxn modelId="{DCE52C9F-3CE5-464F-B36D-E32E4ABF9F08}" type="presParOf" srcId="{9AC117A0-1B75-4E8D-A72E-3E2CCA01A6D6}" destId="{E99BD524-238B-47CF-86FA-927B4DF1E2C3}" srcOrd="11" destOrd="0" presId="urn:microsoft.com/office/officeart/2005/8/layout/cycle8"/>
    <dgm:cxn modelId="{5F7C2470-062F-45A4-86C8-CAB0D7C02AB5}" type="presParOf" srcId="{9AC117A0-1B75-4E8D-A72E-3E2CCA01A6D6}" destId="{31982077-C9F0-4429-81E5-1789B7E1886A}" srcOrd="12" destOrd="0" presId="urn:microsoft.com/office/officeart/2005/8/layout/cycle8"/>
    <dgm:cxn modelId="{FDAF4E54-344B-4C25-8CE5-E5123694018C}" type="presParOf" srcId="{9AC117A0-1B75-4E8D-A72E-3E2CCA01A6D6}" destId="{2B1D40E2-1BFB-4FF5-966C-D7AF4D858A2A}" srcOrd="13" destOrd="0" presId="urn:microsoft.com/office/officeart/2005/8/layout/cycle8"/>
    <dgm:cxn modelId="{FF75FEF1-D10F-4073-BFBD-884B263047C4}" type="presParOf" srcId="{9AC117A0-1B75-4E8D-A72E-3E2CCA01A6D6}" destId="{44B1F727-E1E0-466D-B79E-E53E1A93CC49}" srcOrd="14" destOrd="0" presId="urn:microsoft.com/office/officeart/2005/8/layout/cycle8"/>
    <dgm:cxn modelId="{389B9CE1-358C-4224-91A0-8DCA64175C89}" type="presParOf" srcId="{9AC117A0-1B75-4E8D-A72E-3E2CCA01A6D6}" destId="{C1C4111D-3EE1-4C2C-A974-78AB8D777141}" srcOrd="15" destOrd="0" presId="urn:microsoft.com/office/officeart/2005/8/layout/cycle8"/>
    <dgm:cxn modelId="{2FDCAB76-0356-4FF9-BF04-BE26831CF8F6}" type="presParOf" srcId="{9AC117A0-1B75-4E8D-A72E-3E2CCA01A6D6}" destId="{A430C7B4-E481-4DEE-91B8-2491D6AA7EE2}" srcOrd="16" destOrd="0" presId="urn:microsoft.com/office/officeart/2005/8/layout/cycle8"/>
    <dgm:cxn modelId="{F9C15B8C-2B5E-4E90-BB40-F7CD6D2C84AC}" type="presParOf" srcId="{9AC117A0-1B75-4E8D-A72E-3E2CCA01A6D6}" destId="{F3E3A421-29BE-43F6-B115-7F07CB96B911}" srcOrd="17" destOrd="0" presId="urn:microsoft.com/office/officeart/2005/8/layout/cycle8"/>
    <dgm:cxn modelId="{72C9CA7A-7D7F-4CD0-8DA1-F65CE326E306}" type="presParOf" srcId="{9AC117A0-1B75-4E8D-A72E-3E2CCA01A6D6}" destId="{A65CCDB7-4BFF-4FE3-B9B6-EFC5D2B8ABCF}" srcOrd="18" destOrd="0" presId="urn:microsoft.com/office/officeart/2005/8/layout/cycle8"/>
    <dgm:cxn modelId="{B485482D-553B-4331-BD59-E00F86B57991}" type="presParOf" srcId="{9AC117A0-1B75-4E8D-A72E-3E2CCA01A6D6}" destId="{23690AF7-D788-4539-8A3A-63E23F60D639}" srcOrd="19" destOrd="0" presId="urn:microsoft.com/office/officeart/2005/8/layout/cycle8"/>
    <dgm:cxn modelId="{9958825B-8DF3-429E-8864-46A9B8982050}" type="presParOf" srcId="{9AC117A0-1B75-4E8D-A72E-3E2CCA01A6D6}" destId="{9C9481D5-DACF-4105-97EA-7868C39149C0}" srcOrd="20" destOrd="0" presId="urn:microsoft.com/office/officeart/2005/8/layout/cycle8"/>
    <dgm:cxn modelId="{0B1A4937-F4C6-44D2-89A4-058A05256DCA}" type="presParOf" srcId="{9AC117A0-1B75-4E8D-A72E-3E2CCA01A6D6}" destId="{0883748D-926B-4D3E-AFFE-9626A6B8A0BC}" srcOrd="21" destOrd="0" presId="urn:microsoft.com/office/officeart/2005/8/layout/cycle8"/>
    <dgm:cxn modelId="{D85FE1D5-8B23-44B9-9D46-23E2EE723222}" type="presParOf" srcId="{9AC117A0-1B75-4E8D-A72E-3E2CCA01A6D6}" destId="{59CCD34B-454C-41C2-A502-97CED7788B3B}" srcOrd="22" destOrd="0" presId="urn:microsoft.com/office/officeart/2005/8/layout/cycle8"/>
    <dgm:cxn modelId="{2AF01D42-9B1A-4926-B4D0-09C6AA217AF3}" type="presParOf" srcId="{9AC117A0-1B75-4E8D-A72E-3E2CCA01A6D6}" destId="{58CF8A6A-E0C4-4938-BFCB-07C6A0D5798C}" srcOrd="23" destOrd="0" presId="urn:microsoft.com/office/officeart/2005/8/layout/cycle8"/>
    <dgm:cxn modelId="{8E94779C-D7BE-4F19-8668-987CE3D6E76D}" type="presParOf" srcId="{9AC117A0-1B75-4E8D-A72E-3E2CCA01A6D6}" destId="{E340BF71-272B-4EA9-B871-91DF3A5E4086}" srcOrd="24" destOrd="0" presId="urn:microsoft.com/office/officeart/2005/8/layout/cycle8"/>
    <dgm:cxn modelId="{3E9AEAD7-8BB2-417D-944D-01D8276128A7}" type="presParOf" srcId="{9AC117A0-1B75-4E8D-A72E-3E2CCA01A6D6}" destId="{C91D1333-43E2-4E34-88CE-6D2D6A0F5C06}" srcOrd="25" destOrd="0" presId="urn:microsoft.com/office/officeart/2005/8/layout/cycle8"/>
    <dgm:cxn modelId="{FB9B4692-BCE9-44D7-A8D9-F746F7C2C3DA}" type="presParOf" srcId="{9AC117A0-1B75-4E8D-A72E-3E2CCA01A6D6}" destId="{D3F5872D-8378-4DD8-A2B6-B213B9352189}" srcOrd="26" destOrd="0" presId="urn:microsoft.com/office/officeart/2005/8/layout/cycle8"/>
    <dgm:cxn modelId="{0D872179-67F8-468B-A6DB-AAC0C8AC14C7}" type="presParOf" srcId="{9AC117A0-1B75-4E8D-A72E-3E2CCA01A6D6}" destId="{2563553C-2D4C-4A02-82D5-48E66137A3F6}" srcOrd="27" destOrd="0" presId="urn:microsoft.com/office/officeart/2005/8/layout/cycle8"/>
    <dgm:cxn modelId="{E467EB03-0587-430B-B5B1-C6943B77F498}" type="presParOf" srcId="{9AC117A0-1B75-4E8D-A72E-3E2CCA01A6D6}" destId="{C420D8CB-6967-4BC3-8587-2F3D9BB30BB9}" srcOrd="28" destOrd="0" presId="urn:microsoft.com/office/officeart/2005/8/layout/cycle8"/>
    <dgm:cxn modelId="{710AF2F4-1E54-43A3-A90F-AA9873E74602}" type="presParOf" srcId="{9AC117A0-1B75-4E8D-A72E-3E2CCA01A6D6}" destId="{C08C850A-A698-44C8-9A4B-C55C12B7B34F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C46E9-14D6-45BB-B7EE-A56476A282A4}">
      <dsp:nvSpPr>
        <dsp:cNvPr id="0" name=""/>
        <dsp:cNvSpPr/>
      </dsp:nvSpPr>
      <dsp:spPr>
        <a:xfrm>
          <a:off x="3388168" y="457450"/>
          <a:ext cx="7392771" cy="7392771"/>
        </a:xfrm>
        <a:prstGeom prst="pie">
          <a:avLst>
            <a:gd name="adj1" fmla="val 16200000"/>
            <a:gd name="adj2" fmla="val 198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Login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User will login into system by providing correct credentials</a:t>
          </a:r>
          <a:r>
            <a:rPr lang="en-US" sz="800" kern="1200" dirty="0"/>
            <a:t>.</a:t>
          </a:r>
        </a:p>
      </dsp:txBody>
      <dsp:txXfrm>
        <a:off x="7260572" y="1401788"/>
        <a:ext cx="1936202" cy="1496156"/>
      </dsp:txXfrm>
    </dsp:sp>
    <dsp:sp modelId="{F8E9383E-D63D-422E-A06C-67994020BD2C}">
      <dsp:nvSpPr>
        <dsp:cNvPr id="0" name=""/>
        <dsp:cNvSpPr/>
      </dsp:nvSpPr>
      <dsp:spPr>
        <a:xfrm>
          <a:off x="3476177" y="686073"/>
          <a:ext cx="7392771" cy="7392771"/>
        </a:xfrm>
        <a:prstGeom prst="pie">
          <a:avLst>
            <a:gd name="adj1" fmla="val 19800000"/>
            <a:gd name="adj2" fmla="val 18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 Location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User will add location of which recommendation need.</a:t>
          </a:r>
        </a:p>
      </dsp:txBody>
      <dsp:txXfrm>
        <a:off x="8492701" y="3678385"/>
        <a:ext cx="2024211" cy="1452151"/>
      </dsp:txXfrm>
    </dsp:sp>
    <dsp:sp modelId="{81F97D27-7015-4168-A4E5-CE8EFF52DCE9}">
      <dsp:nvSpPr>
        <dsp:cNvPr id="0" name=""/>
        <dsp:cNvSpPr/>
      </dsp:nvSpPr>
      <dsp:spPr>
        <a:xfrm>
          <a:off x="3388168" y="838329"/>
          <a:ext cx="7392771" cy="7392771"/>
        </a:xfrm>
        <a:prstGeom prst="pie">
          <a:avLst>
            <a:gd name="adj1" fmla="val 1800000"/>
            <a:gd name="adj2" fmla="val 54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Get Recommendations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Location pass to the system and data is retrieve from database, if not available will fetch from Yelp MAP API.</a:t>
          </a:r>
        </a:p>
      </dsp:txBody>
      <dsp:txXfrm>
        <a:off x="7260572" y="5834611"/>
        <a:ext cx="1936202" cy="1496156"/>
      </dsp:txXfrm>
    </dsp:sp>
    <dsp:sp modelId="{31982077-C9F0-4429-81E5-1789B7E1886A}">
      <dsp:nvSpPr>
        <dsp:cNvPr id="0" name=""/>
        <dsp:cNvSpPr/>
      </dsp:nvSpPr>
      <dsp:spPr>
        <a:xfrm>
          <a:off x="3212149" y="838329"/>
          <a:ext cx="7392771" cy="7392771"/>
        </a:xfrm>
        <a:prstGeom prst="pie">
          <a:avLst>
            <a:gd name="adj1" fmla="val 5400000"/>
            <a:gd name="adj2" fmla="val 90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Show Recommendations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On the basis of filters like best system ratings, price etc. data will be shown to user accordingly.</a:t>
          </a:r>
        </a:p>
      </dsp:txBody>
      <dsp:txXfrm>
        <a:off x="4796315" y="5834611"/>
        <a:ext cx="1936202" cy="1496156"/>
      </dsp:txXfrm>
    </dsp:sp>
    <dsp:sp modelId="{A430C7B4-E481-4DEE-91B8-2491D6AA7EE2}">
      <dsp:nvSpPr>
        <dsp:cNvPr id="0" name=""/>
        <dsp:cNvSpPr/>
      </dsp:nvSpPr>
      <dsp:spPr>
        <a:xfrm>
          <a:off x="3124140" y="686073"/>
          <a:ext cx="7392771" cy="7392771"/>
        </a:xfrm>
        <a:prstGeom prst="pie">
          <a:avLst>
            <a:gd name="adj1" fmla="val 9000000"/>
            <a:gd name="adj2" fmla="val 126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Reviews &amp; Ratings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User will give ratings and reviews against the places which is recommended by system and those will store in database for next step</a:t>
          </a:r>
          <a:r>
            <a:rPr lang="en-US" sz="800" kern="1200" dirty="0"/>
            <a:t>.</a:t>
          </a:r>
        </a:p>
      </dsp:txBody>
      <dsp:txXfrm>
        <a:off x="3476177" y="3678385"/>
        <a:ext cx="2024211" cy="1452151"/>
      </dsp:txXfrm>
    </dsp:sp>
    <dsp:sp modelId="{9C9481D5-DACF-4105-97EA-7868C39149C0}">
      <dsp:nvSpPr>
        <dsp:cNvPr id="0" name=""/>
        <dsp:cNvSpPr/>
      </dsp:nvSpPr>
      <dsp:spPr>
        <a:xfrm>
          <a:off x="3212149" y="533817"/>
          <a:ext cx="7392771" cy="7392771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Dynamic Flow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Update the ratings on the basis of newly generated feedback.</a:t>
          </a:r>
        </a:p>
      </dsp:txBody>
      <dsp:txXfrm>
        <a:off x="4796315" y="1478156"/>
        <a:ext cx="1936202" cy="1496156"/>
      </dsp:txXfrm>
    </dsp:sp>
    <dsp:sp modelId="{E340BF71-272B-4EA9-B871-91DF3A5E4086}">
      <dsp:nvSpPr>
        <dsp:cNvPr id="0" name=""/>
        <dsp:cNvSpPr/>
      </dsp:nvSpPr>
      <dsp:spPr>
        <a:xfrm>
          <a:off x="2930250" y="-197"/>
          <a:ext cx="8308067" cy="8308067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1D1333-43E2-4E34-88CE-6D2D6A0F5C06}">
      <dsp:nvSpPr>
        <dsp:cNvPr id="0" name=""/>
        <dsp:cNvSpPr/>
      </dsp:nvSpPr>
      <dsp:spPr>
        <a:xfrm>
          <a:off x="3018259" y="228425"/>
          <a:ext cx="8308067" cy="8308067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F5872D-8378-4DD8-A2B6-B213B9352189}">
      <dsp:nvSpPr>
        <dsp:cNvPr id="0" name=""/>
        <dsp:cNvSpPr/>
      </dsp:nvSpPr>
      <dsp:spPr>
        <a:xfrm>
          <a:off x="2930250" y="380681"/>
          <a:ext cx="8308067" cy="8308067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63553C-2D4C-4A02-82D5-48E66137A3F6}">
      <dsp:nvSpPr>
        <dsp:cNvPr id="0" name=""/>
        <dsp:cNvSpPr/>
      </dsp:nvSpPr>
      <dsp:spPr>
        <a:xfrm>
          <a:off x="2754771" y="380681"/>
          <a:ext cx="8308067" cy="8308067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0D8CB-6967-4BC3-8587-2F3D9BB30BB9}">
      <dsp:nvSpPr>
        <dsp:cNvPr id="0" name=""/>
        <dsp:cNvSpPr/>
      </dsp:nvSpPr>
      <dsp:spPr>
        <a:xfrm>
          <a:off x="2666762" y="228425"/>
          <a:ext cx="8308067" cy="8308067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8C850A-A698-44C8-9A4B-C55C12B7B34F}">
      <dsp:nvSpPr>
        <dsp:cNvPr id="0" name=""/>
        <dsp:cNvSpPr/>
      </dsp:nvSpPr>
      <dsp:spPr>
        <a:xfrm>
          <a:off x="2754771" y="76169"/>
          <a:ext cx="8308067" cy="8308067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EA2AC5F5-546C-4012-BF09-0284152309C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1828800" y="4951440"/>
            <a:ext cx="14629680" cy="4048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10358280" y="9771120"/>
            <a:ext cx="792396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423761D-1A6A-42A2-AD16-7DA8A3DA312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0"/>
            <a:ext cx="18287280" cy="10286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2"/>
          <p:cNvSpPr/>
          <p:nvPr/>
        </p:nvSpPr>
        <p:spPr>
          <a:xfrm>
            <a:off x="0" y="4610160"/>
            <a:ext cx="10611000" cy="245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9314640" algn="l"/>
              </a:tabLst>
            </a:pPr>
            <a:r>
              <a:rPr lang="en-US" sz="8000" b="0" strike="noStrike" spc="21">
                <a:solidFill>
                  <a:srgbClr val="FEFFFD"/>
                </a:solidFill>
                <a:latin typeface="Roboto"/>
                <a:ea typeface="DejaVu Sans"/>
              </a:rPr>
              <a:t>Recommendation System</a:t>
            </a:r>
            <a:endParaRPr lang="en-US" sz="8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1015920" y="958320"/>
            <a:ext cx="4161600" cy="157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8040" rIns="0" bIns="0">
            <a:spAutoFit/>
          </a:bodyPr>
          <a:lstStyle/>
          <a:p>
            <a:pPr marL="12600">
              <a:lnSpc>
                <a:spcPct val="150000"/>
              </a:lnSpc>
              <a:spcBef>
                <a:spcPts val="536"/>
              </a:spcBef>
            </a:pPr>
            <a:r>
              <a:rPr lang="en-US" sz="2200" b="0" strike="noStrike" spc="-1">
                <a:solidFill>
                  <a:srgbClr val="FFFFFF"/>
                </a:solidFill>
                <a:latin typeface="Verdana"/>
                <a:ea typeface="DejaVu Sans"/>
              </a:rPr>
              <a:t>COMSATS UNIVERSITY ISLAMABAD, LAHORE CAMPUS 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:p15="http://schemas.microsoft.com/office/powerpoint/2012/main" xmlns="">
      <p:transition spd="med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04" name="Group 2"/>
          <p:cNvGrpSpPr/>
          <p:nvPr/>
        </p:nvGrpSpPr>
        <p:grpSpPr>
          <a:xfrm>
            <a:off x="9493560" y="3557520"/>
            <a:ext cx="724320" cy="724320"/>
            <a:chOff x="9493560" y="3557520"/>
            <a:chExt cx="724320" cy="724320"/>
          </a:xfrm>
        </p:grpSpPr>
        <p:sp>
          <p:nvSpPr>
            <p:cNvPr id="205" name="CustomShape 3"/>
            <p:cNvSpPr/>
            <p:nvPr/>
          </p:nvSpPr>
          <p:spPr>
            <a:xfrm>
              <a:off x="9493560" y="3557520"/>
              <a:ext cx="724320" cy="72432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4"/>
            <p:cNvSpPr/>
            <p:nvPr/>
          </p:nvSpPr>
          <p:spPr>
            <a:xfrm>
              <a:off x="9717840" y="3781440"/>
              <a:ext cx="275400" cy="275400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7" name="Group 5"/>
          <p:cNvGrpSpPr/>
          <p:nvPr/>
        </p:nvGrpSpPr>
        <p:grpSpPr>
          <a:xfrm>
            <a:off x="9493560" y="4780800"/>
            <a:ext cx="724320" cy="724320"/>
            <a:chOff x="9493560" y="4780800"/>
            <a:chExt cx="724320" cy="724320"/>
          </a:xfrm>
        </p:grpSpPr>
        <p:sp>
          <p:nvSpPr>
            <p:cNvPr id="208" name="CustomShape 6"/>
            <p:cNvSpPr/>
            <p:nvPr/>
          </p:nvSpPr>
          <p:spPr>
            <a:xfrm>
              <a:off x="9493560" y="4780800"/>
              <a:ext cx="724320" cy="72432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7"/>
            <p:cNvSpPr/>
            <p:nvPr/>
          </p:nvSpPr>
          <p:spPr>
            <a:xfrm>
              <a:off x="9745560" y="5005080"/>
              <a:ext cx="218520" cy="275400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10" name="Group 8"/>
          <p:cNvGrpSpPr/>
          <p:nvPr/>
        </p:nvGrpSpPr>
        <p:grpSpPr>
          <a:xfrm>
            <a:off x="9493560" y="6016320"/>
            <a:ext cx="724320" cy="724320"/>
            <a:chOff x="9493560" y="6016320"/>
            <a:chExt cx="724320" cy="724320"/>
          </a:xfrm>
        </p:grpSpPr>
        <p:sp>
          <p:nvSpPr>
            <p:cNvPr id="211" name="CustomShape 9"/>
            <p:cNvSpPr/>
            <p:nvPr/>
          </p:nvSpPr>
          <p:spPr>
            <a:xfrm>
              <a:off x="9493560" y="6016320"/>
              <a:ext cx="724320" cy="72432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10"/>
            <p:cNvSpPr/>
            <p:nvPr/>
          </p:nvSpPr>
          <p:spPr>
            <a:xfrm>
              <a:off x="9735120" y="6240600"/>
              <a:ext cx="246240" cy="275400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13" name="Group 11"/>
          <p:cNvGrpSpPr/>
          <p:nvPr/>
        </p:nvGrpSpPr>
        <p:grpSpPr>
          <a:xfrm>
            <a:off x="9493560" y="2334240"/>
            <a:ext cx="724320" cy="724320"/>
            <a:chOff x="9493560" y="2334240"/>
            <a:chExt cx="724320" cy="724320"/>
          </a:xfrm>
        </p:grpSpPr>
        <p:sp>
          <p:nvSpPr>
            <p:cNvPr id="214" name="CustomShape 12"/>
            <p:cNvSpPr/>
            <p:nvPr/>
          </p:nvSpPr>
          <p:spPr>
            <a:xfrm>
              <a:off x="9493560" y="2334240"/>
              <a:ext cx="724320" cy="72432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13"/>
            <p:cNvSpPr/>
            <p:nvPr/>
          </p:nvSpPr>
          <p:spPr>
            <a:xfrm>
              <a:off x="9747000" y="2558160"/>
              <a:ext cx="218520" cy="275400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6" name="CustomShape 14"/>
          <p:cNvSpPr/>
          <p:nvPr/>
        </p:nvSpPr>
        <p:spPr>
          <a:xfrm>
            <a:off x="10950840" y="2505240"/>
            <a:ext cx="5533920" cy="173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EFFFD"/>
                </a:solidFill>
                <a:latin typeface="Times New Roman"/>
              </a:rPr>
              <a:t>Pre-Decided Locations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7" name="CustomShape 15"/>
          <p:cNvSpPr/>
          <p:nvPr/>
        </p:nvSpPr>
        <p:spPr>
          <a:xfrm>
            <a:off x="10950840" y="3628800"/>
            <a:ext cx="337392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71">
                <a:solidFill>
                  <a:srgbClr val="FEFFFD"/>
                </a:solidFill>
                <a:latin typeface="Times New Roman"/>
                <a:ea typeface="DejaVu Sans"/>
              </a:rPr>
              <a:t>Initial Review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8" name="CustomShape 16"/>
          <p:cNvSpPr/>
          <p:nvPr/>
        </p:nvSpPr>
        <p:spPr>
          <a:xfrm>
            <a:off x="10950840" y="4871520"/>
            <a:ext cx="398376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Language Barrier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9" name="CustomShape 17"/>
          <p:cNvSpPr/>
          <p:nvPr/>
        </p:nvSpPr>
        <p:spPr>
          <a:xfrm>
            <a:off x="10950840" y="6156000"/>
            <a:ext cx="375516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37">
                <a:solidFill>
                  <a:srgbClr val="FEFFFD"/>
                </a:solidFill>
                <a:latin typeface="Times New Roman"/>
                <a:ea typeface="DejaVu Sans"/>
              </a:rPr>
              <a:t>Appointment and Bookings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20" name="CustomShape 18"/>
          <p:cNvSpPr/>
          <p:nvPr/>
        </p:nvSpPr>
        <p:spPr>
          <a:xfrm>
            <a:off x="10950840" y="7399080"/>
            <a:ext cx="1489680" cy="3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19"/>
          <p:cNvSpPr/>
          <p:nvPr/>
        </p:nvSpPr>
        <p:spPr>
          <a:xfrm>
            <a:off x="1143000" y="3616200"/>
            <a:ext cx="6780960" cy="26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7000"/>
              </a:lnSpc>
              <a:spcBef>
                <a:spcPts val="99"/>
              </a:spcBef>
            </a:pPr>
            <a:r>
              <a:rPr lang="en-US" sz="8000" b="0" strike="noStrike" spc="-1" dirty="0">
                <a:solidFill>
                  <a:srgbClr val="FFFFFF"/>
                </a:solidFill>
                <a:latin typeface="Roboto"/>
                <a:ea typeface="DejaVu Sans"/>
              </a:rPr>
              <a:t>Projects Scope </a:t>
            </a:r>
            <a:endParaRPr lang="en-US" sz="8000" b="0" strike="noStrike" spc="-1" dirty="0">
              <a:latin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15920" y="1486080"/>
            <a:ext cx="7200360" cy="22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040" rIns="0" bIns="0">
            <a:noAutofit/>
          </a:bodyPr>
          <a:lstStyle/>
          <a:p>
            <a:pPr marL="12600">
              <a:lnSpc>
                <a:spcPts val="8629"/>
              </a:lnSpc>
              <a:spcBef>
                <a:spcPts val="394"/>
              </a:spcBef>
              <a:tabLst>
                <a:tab pos="730080" algn="l"/>
                <a:tab pos="1387440" algn="l"/>
                <a:tab pos="6433200" algn="l"/>
              </a:tabLst>
            </a:pPr>
            <a:endParaRPr lang="en-US" sz="7200" b="0" strike="noStrike" spc="-1" dirty="0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15920" y="4103640"/>
            <a:ext cx="6169680" cy="5082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3960BC-3FB7-4EE0-AA99-069CFE914C24}"/>
              </a:ext>
            </a:extLst>
          </p:cNvPr>
          <p:cNvSpPr txBox="1"/>
          <p:nvPr/>
        </p:nvSpPr>
        <p:spPr>
          <a:xfrm>
            <a:off x="1015920" y="789709"/>
            <a:ext cx="7019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Roboto"/>
              </a:rPr>
              <a:t>Tools and Technologies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44A6B-8BF0-42A2-9886-DA8E929E7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64" y="2314251"/>
            <a:ext cx="3691865" cy="2610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42CC8C-9A52-45F3-8B05-B6BC5EC87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18" y="6135457"/>
            <a:ext cx="1936512" cy="1936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981CE-3A86-47CC-80AD-ED7C9B779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47" y="2460595"/>
            <a:ext cx="4176655" cy="2610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C9E71-CDCC-4F14-B1F2-E018C4F7C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77" y="2276251"/>
            <a:ext cx="2903098" cy="2903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572641-9B95-4471-B54E-FA07F47E3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216" y="5896975"/>
            <a:ext cx="2307559" cy="23075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BD3E9C-ED14-47B2-9A4E-2FCB13B0C4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19"/>
          <a:stretch/>
        </p:blipFill>
        <p:spPr>
          <a:xfrm>
            <a:off x="1984776" y="6168284"/>
            <a:ext cx="1538099" cy="21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610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0"/>
            <a:ext cx="18287280" cy="10286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2"/>
          <p:cNvSpPr/>
          <p:nvPr/>
        </p:nvSpPr>
        <p:spPr>
          <a:xfrm>
            <a:off x="0" y="4610160"/>
            <a:ext cx="10611000" cy="123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9314640" algn="l"/>
              </a:tabLst>
            </a:pPr>
            <a:r>
              <a:rPr lang="en-US" sz="8000" b="0" strike="noStrike" spc="21">
                <a:solidFill>
                  <a:srgbClr val="FEFFFD"/>
                </a:solidFill>
                <a:latin typeface="Roboto"/>
                <a:ea typeface="DejaVu Sans"/>
              </a:rPr>
              <a:t>Demo</a:t>
            </a:r>
            <a:endParaRPr lang="en-US" sz="8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:p15="http://schemas.microsoft.com/office/powerpoint/2012/main" xmlns="">
      <p:transition spd="med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2"/>
          <p:cNvSpPr/>
          <p:nvPr/>
        </p:nvSpPr>
        <p:spPr>
          <a:xfrm>
            <a:off x="9131400" y="1745280"/>
            <a:ext cx="8051040" cy="1379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600" spc="-1" dirty="0">
                <a:solidFill>
                  <a:srgbClr val="FFFFFF"/>
                </a:solidFill>
                <a:latin typeface="Roboto"/>
              </a:rPr>
              <a:t>Reservations</a:t>
            </a:r>
            <a:endParaRPr lang="en-US" sz="2600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2600" b="0" strike="noStrike" spc="-1" dirty="0">
              <a:latin typeface="Arial"/>
            </a:endParaRPr>
          </a:p>
          <a:p>
            <a:pPr marL="12600"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We can provide reservations of different modules in future, which will take a lot of burden off from user side.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9131400" y="4065480"/>
            <a:ext cx="8051040" cy="1924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932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lang="en-US" sz="2600" b="0" strike="noStrike" spc="-21" dirty="0">
                <a:solidFill>
                  <a:srgbClr val="FEFFFD"/>
                </a:solidFill>
                <a:latin typeface="Roboto"/>
                <a:ea typeface="DejaVu Sans"/>
              </a:rPr>
              <a:t>Model Retraining</a:t>
            </a:r>
            <a:endParaRPr lang="en-US" sz="3200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806"/>
              </a:spcBef>
            </a:pPr>
            <a:endParaRPr lang="en-US" sz="2400" b="0" strike="noStrike" spc="-1" dirty="0">
              <a:latin typeface="Arial"/>
            </a:endParaRPr>
          </a:p>
          <a:p>
            <a:pPr marL="12600" algn="just">
              <a:lnSpc>
                <a:spcPct val="100000"/>
              </a:lnSpc>
              <a:spcBef>
                <a:spcPts val="635"/>
              </a:spcBef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We will going to clean live comments of users and try to integrate reinforcement learning algorithm, that will help to make our system dynamic.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054440" y="4065480"/>
            <a:ext cx="7022520" cy="11533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040" rIns="0" bIns="0">
            <a:spAutoFit/>
          </a:bodyPr>
          <a:lstStyle/>
          <a:p>
            <a:pPr marL="12600">
              <a:lnSpc>
                <a:spcPts val="8629"/>
              </a:lnSpc>
              <a:spcBef>
                <a:spcPts val="394"/>
              </a:spcBef>
              <a:tabLst>
                <a:tab pos="3673440" algn="l"/>
              </a:tabLst>
            </a:pPr>
            <a:r>
              <a:rPr lang="en-US" sz="8000" b="0" strike="noStrike" spc="-35" dirty="0">
                <a:solidFill>
                  <a:srgbClr val="FEFFFD"/>
                </a:solidFill>
                <a:latin typeface="Times New Roman"/>
                <a:ea typeface="DejaVu Sans"/>
              </a:rPr>
              <a:t>Future Work</a:t>
            </a:r>
            <a:endParaRPr lang="en-US" sz="8000" b="0" strike="noStrike" spc="-1" dirty="0"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9131400" y="6584040"/>
            <a:ext cx="8051040" cy="14164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932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lang="en-US" sz="2600" b="0" strike="noStrike" spc="-21" dirty="0">
                <a:solidFill>
                  <a:srgbClr val="FEFFFD"/>
                </a:solidFill>
                <a:latin typeface="Roboto"/>
                <a:ea typeface="DejaVu Sans"/>
              </a:rPr>
              <a:t>Local Places</a:t>
            </a:r>
            <a:endParaRPr lang="en-US" sz="26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lang="en-US" spc="-1" dirty="0">
                <a:solidFill>
                  <a:srgbClr val="FFFFFF"/>
                </a:solidFill>
                <a:latin typeface="Calibri"/>
              </a:rPr>
              <a:t>In future we can integrate Google’s API (Which will cost rather mode) to get reviews of local places so that we can give Pakistan base recommendations.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9144000" y="3541320"/>
            <a:ext cx="803844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7"/>
          <p:cNvSpPr/>
          <p:nvPr/>
        </p:nvSpPr>
        <p:spPr>
          <a:xfrm>
            <a:off x="9144000" y="6491520"/>
            <a:ext cx="803844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9906120" y="0"/>
            <a:ext cx="8381160" cy="10286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2"/>
          <p:cNvSpPr/>
          <p:nvPr/>
        </p:nvSpPr>
        <p:spPr>
          <a:xfrm>
            <a:off x="1463760" y="3274560"/>
            <a:ext cx="6212160" cy="329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ts val="8629"/>
              </a:lnSpc>
              <a:spcBef>
                <a:spcPts val="99"/>
              </a:spcBef>
              <a:tabLst>
                <a:tab pos="1351440" algn="l"/>
                <a:tab pos="3066480" algn="l"/>
              </a:tabLst>
            </a:pPr>
            <a:r>
              <a:rPr lang="en-US" sz="7200" b="0" strike="noStrike" spc="21">
                <a:solidFill>
                  <a:srgbClr val="FEFFFD"/>
                </a:solidFill>
                <a:latin typeface="Roboto"/>
                <a:ea typeface="DejaVu Sans"/>
              </a:rPr>
              <a:t>Do	</a:t>
            </a:r>
            <a:r>
              <a:rPr lang="en-US" sz="7200" b="0" strike="noStrike" spc="-41">
                <a:solidFill>
                  <a:srgbClr val="FEFFFD"/>
                </a:solidFill>
                <a:latin typeface="Roboto"/>
                <a:ea typeface="DejaVu Sans"/>
              </a:rPr>
              <a:t>you	</a:t>
            </a:r>
            <a:r>
              <a:rPr lang="en-US" sz="7200" b="0" strike="noStrike" spc="-32">
                <a:solidFill>
                  <a:srgbClr val="FEFFFD"/>
                </a:solidFill>
                <a:latin typeface="Roboto"/>
                <a:ea typeface="DejaVu Sans"/>
              </a:rPr>
              <a:t>have</a:t>
            </a:r>
            <a:endParaRPr lang="en-US" sz="7200" b="0" strike="noStrike" spc="-1">
              <a:latin typeface="Arial"/>
            </a:endParaRPr>
          </a:p>
          <a:p>
            <a:pPr marL="12600">
              <a:lnSpc>
                <a:spcPts val="8629"/>
              </a:lnSpc>
              <a:tabLst>
                <a:tab pos="1701000" algn="l"/>
              </a:tabLst>
            </a:pPr>
            <a:r>
              <a:rPr lang="en-US" sz="7200" b="0" strike="noStrike" spc="-41">
                <a:solidFill>
                  <a:srgbClr val="FEFFFD"/>
                </a:solidFill>
                <a:latin typeface="Roboto"/>
                <a:ea typeface="DejaVu Sans"/>
              </a:rPr>
              <a:t>any	</a:t>
            </a:r>
            <a:r>
              <a:rPr lang="en-US" sz="7200" b="0" strike="noStrike" spc="-26">
                <a:solidFill>
                  <a:srgbClr val="FEFFFD"/>
                </a:solidFill>
                <a:latin typeface="Roboto"/>
                <a:ea typeface="DejaVu Sans"/>
              </a:rPr>
              <a:t>questions?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1554480" y="7061760"/>
            <a:ext cx="5126760" cy="98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EFFFD"/>
                </a:solidFill>
                <a:latin typeface="Times New Roman"/>
                <a:ea typeface="DejaVu Sans"/>
              </a:rPr>
              <a:t>Ask to us! We hope you learned  something new.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--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935640" y="5954400"/>
            <a:ext cx="7365960" cy="13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3200" b="1" strike="noStrike" spc="-1">
                <a:solidFill>
                  <a:srgbClr val="FEFFFD"/>
                </a:solidFill>
                <a:latin typeface="Verdana"/>
                <a:ea typeface="DejaVu Sans"/>
              </a:rPr>
              <a:t>Team Members: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2400" b="0" strike="noStrike" spc="-1">
                <a:solidFill>
                  <a:srgbClr val="FEFFFD"/>
                </a:solidFill>
                <a:latin typeface="Verdana"/>
                <a:ea typeface="DejaVu Sans"/>
              </a:rPr>
              <a:t>Ibad Ahmad – SP18-BCS-159 (Group Leader)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9935640" y="3966480"/>
            <a:ext cx="605376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"/>
          <p:cNvSpPr/>
          <p:nvPr/>
        </p:nvSpPr>
        <p:spPr>
          <a:xfrm>
            <a:off x="9948960" y="5724720"/>
            <a:ext cx="605376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5"/>
          <p:cNvSpPr/>
          <p:nvPr/>
        </p:nvSpPr>
        <p:spPr>
          <a:xfrm>
            <a:off x="9935640" y="8792640"/>
            <a:ext cx="605376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6"/>
          <p:cNvSpPr/>
          <p:nvPr/>
        </p:nvSpPr>
        <p:spPr>
          <a:xfrm>
            <a:off x="9935640" y="4100400"/>
            <a:ext cx="6261120" cy="139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3200" b="1" strike="noStrike" spc="-1">
                <a:solidFill>
                  <a:srgbClr val="FFFFFF"/>
                </a:solidFill>
                <a:latin typeface="Verdana"/>
                <a:ea typeface="DejaVu Sans"/>
              </a:rPr>
              <a:t>Supervisor: 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DejaVu Sans"/>
              </a:rPr>
              <a:t>Ma’am Kanza Hamid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4123440" y="788760"/>
            <a:ext cx="8838360" cy="8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lang="en-US" sz="5400" b="0" strike="noStrike" spc="296">
                <a:solidFill>
                  <a:srgbClr val="FEFFFD"/>
                </a:solidFill>
                <a:latin typeface="Verdana"/>
                <a:ea typeface="DejaVu Sans"/>
              </a:rPr>
              <a:t>Final Year Project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69" name="CustomShape 8"/>
          <p:cNvSpPr/>
          <p:nvPr/>
        </p:nvSpPr>
        <p:spPr>
          <a:xfrm>
            <a:off x="9948960" y="7259400"/>
            <a:ext cx="7099200" cy="112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2400" b="0" strike="noStrike" spc="-1">
                <a:solidFill>
                  <a:srgbClr val="FEFFFD"/>
                </a:solidFill>
                <a:latin typeface="Verdana"/>
                <a:ea typeface="DejaVu Sans"/>
              </a:rPr>
              <a:t>Haseeb Yaseen – SP18-BCS-047</a:t>
            </a:r>
            <a:endParaRPr lang="en-US" sz="2400" b="0" strike="noStrike" spc="-1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2400" b="0" strike="noStrike" spc="-1">
                <a:solidFill>
                  <a:srgbClr val="FEFFFD"/>
                </a:solidFill>
                <a:latin typeface="Verdana"/>
                <a:ea typeface="DejaVu Sans"/>
              </a:rPr>
              <a:t>Wahaj  Hafeez  - SP18-BCS-007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70" name="CustomShape 9"/>
          <p:cNvSpPr/>
          <p:nvPr/>
        </p:nvSpPr>
        <p:spPr>
          <a:xfrm>
            <a:off x="2184480" y="4561920"/>
            <a:ext cx="2974320" cy="173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  <a:tabLst>
                <a:tab pos="1387440" algn="l"/>
              </a:tabLst>
            </a:pPr>
            <a:r>
              <a:rPr lang="en-US" sz="7200" b="0" strike="noStrike" spc="-26">
                <a:solidFill>
                  <a:srgbClr val="FEFFFD"/>
                </a:solidFill>
                <a:latin typeface="Roboto"/>
              </a:rPr>
              <a:t>CS-28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171" name="CustomShape 10"/>
          <p:cNvSpPr/>
          <p:nvPr/>
        </p:nvSpPr>
        <p:spPr>
          <a:xfrm>
            <a:off x="2184480" y="5858640"/>
            <a:ext cx="5434560" cy="11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600" b="0" strike="noStrike" spc="-1">
                <a:solidFill>
                  <a:srgbClr val="FFFFFF"/>
                </a:solidFill>
                <a:latin typeface="Verdana"/>
                <a:ea typeface="DejaVu Sans"/>
              </a:rPr>
              <a:t>Recommendation System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--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676520" y="3441600"/>
            <a:ext cx="6053760" cy="37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3"/>
          <p:cNvSpPr/>
          <p:nvPr/>
        </p:nvSpPr>
        <p:spPr>
          <a:xfrm>
            <a:off x="1602000" y="5202360"/>
            <a:ext cx="6053760" cy="37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4"/>
          <p:cNvSpPr/>
          <p:nvPr/>
        </p:nvSpPr>
        <p:spPr>
          <a:xfrm>
            <a:off x="1657440" y="6868440"/>
            <a:ext cx="6053760" cy="37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5"/>
          <p:cNvSpPr/>
          <p:nvPr/>
        </p:nvSpPr>
        <p:spPr>
          <a:xfrm>
            <a:off x="1676520" y="7558560"/>
            <a:ext cx="6053760" cy="37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6"/>
          <p:cNvSpPr/>
          <p:nvPr/>
        </p:nvSpPr>
        <p:spPr>
          <a:xfrm>
            <a:off x="1602000" y="3535920"/>
            <a:ext cx="6261120" cy="547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469800" indent="-45648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RS background and their types</a:t>
            </a:r>
            <a:endParaRPr lang="en-US" sz="3200" b="0" strike="noStrike" spc="-1">
              <a:latin typeface="Arial"/>
            </a:endParaRPr>
          </a:p>
          <a:p>
            <a:pPr marL="927000" lvl="1" indent="-45648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Content Based, Collaborative, Hybrid techniques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3200" b="0" strike="noStrike" spc="-1">
              <a:latin typeface="Arial"/>
            </a:endParaRPr>
          </a:p>
          <a:p>
            <a:pPr marL="469800" indent="-45648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Uses in Different Domains</a:t>
            </a:r>
            <a:endParaRPr lang="en-US" sz="3200" b="0" strike="noStrike" spc="-1">
              <a:latin typeface="Arial"/>
            </a:endParaRPr>
          </a:p>
          <a:p>
            <a:pPr marL="927000" lvl="1" indent="-456480">
              <a:lnSpc>
                <a:spcPct val="150000"/>
              </a:lnSpc>
              <a:spcBef>
                <a:spcPts val="99"/>
              </a:spcBef>
              <a:buClr>
                <a:srgbClr val="FFFFFF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E-Commerce, Streaming  etc.</a:t>
            </a:r>
            <a:endParaRPr lang="en-US" sz="3200" b="0" strike="noStrike" spc="-1">
              <a:latin typeface="Arial"/>
            </a:endParaRPr>
          </a:p>
          <a:p>
            <a:pPr marL="469800" indent="-456480">
              <a:lnSpc>
                <a:spcPct val="15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Why Recommendation System?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32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32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3608640" y="1370520"/>
            <a:ext cx="7009560" cy="92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lang="en-US" sz="6000" b="0" strike="noStrike" spc="296">
                <a:solidFill>
                  <a:srgbClr val="FEFFFD"/>
                </a:solidFill>
                <a:latin typeface="Verdana"/>
                <a:ea typeface="DejaVu Sans"/>
              </a:rPr>
              <a:t>Introduction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79" name="CustomShape 8"/>
          <p:cNvSpPr/>
          <p:nvPr/>
        </p:nvSpPr>
        <p:spPr>
          <a:xfrm>
            <a:off x="12801600" y="0"/>
            <a:ext cx="5472720" cy="102862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15920" y="1486080"/>
            <a:ext cx="7200360" cy="22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040" rIns="0" bIns="0">
            <a:noAutofit/>
          </a:bodyPr>
          <a:lstStyle/>
          <a:p>
            <a:pPr marL="12600">
              <a:lnSpc>
                <a:spcPts val="8629"/>
              </a:lnSpc>
              <a:spcBef>
                <a:spcPts val="394"/>
              </a:spcBef>
              <a:tabLst>
                <a:tab pos="730080" algn="l"/>
                <a:tab pos="1387440" algn="l"/>
                <a:tab pos="6433200" algn="l"/>
              </a:tabLst>
            </a:pPr>
            <a:r>
              <a:rPr lang="en-US" sz="7200" b="0" strike="noStrike" spc="-41">
                <a:solidFill>
                  <a:srgbClr val="0F0F0F"/>
                </a:solidFill>
                <a:latin typeface="Roboto"/>
              </a:rPr>
              <a:t>Problem Statements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15920" y="4103640"/>
            <a:ext cx="6169680" cy="857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355680" indent="-342360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Multiple Platforms for Multiple Businesses</a:t>
            </a:r>
            <a:endParaRPr lang="en-US" sz="2800" b="0" strike="noStrike" spc="-1" dirty="0">
              <a:latin typeface="Arial"/>
            </a:endParaRPr>
          </a:p>
          <a:p>
            <a:pPr marL="355680" indent="-342360" algn="just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Balance between reviews and ratings</a:t>
            </a:r>
            <a:endParaRPr lang="en-US" sz="2800" b="0" strike="noStrike" spc="-1" dirty="0">
              <a:latin typeface="Arial"/>
            </a:endParaRPr>
          </a:p>
          <a:p>
            <a:pPr marL="812880" lvl="1" indent="-342360" algn="just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Not considering contents of the reviews</a:t>
            </a:r>
            <a:endParaRPr lang="en-US" sz="2800" b="0" strike="noStrike" spc="-1" dirty="0">
              <a:latin typeface="Arial"/>
            </a:endParaRPr>
          </a:p>
          <a:p>
            <a:pPr marL="812880" lvl="1" indent="-342360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Google Recommendations, Food Panda, Play Store etc.</a:t>
            </a: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182" name="Picture 1"/>
          <p:cNvPicPr/>
          <p:nvPr/>
        </p:nvPicPr>
        <p:blipFill>
          <a:blip r:embed="rId2"/>
          <a:stretch/>
        </p:blipFill>
        <p:spPr>
          <a:xfrm>
            <a:off x="9326880" y="2171880"/>
            <a:ext cx="8095680" cy="534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1118960" y="2705040"/>
            <a:ext cx="5878440" cy="22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040" rIns="0" bIns="0">
            <a:noAutofit/>
          </a:bodyPr>
          <a:lstStyle/>
          <a:p>
            <a:pPr marL="12600">
              <a:lnSpc>
                <a:spcPct val="100000"/>
              </a:lnSpc>
              <a:spcBef>
                <a:spcPts val="394"/>
              </a:spcBef>
              <a:tabLst>
                <a:tab pos="1387440" algn="l"/>
                <a:tab pos="3982680" algn="l"/>
              </a:tabLst>
            </a:pPr>
            <a:r>
              <a:rPr lang="en-US" sz="4800" b="0" strike="noStrike" spc="-1">
                <a:solidFill>
                  <a:srgbClr val="0F0F0F"/>
                </a:solidFill>
                <a:latin typeface="Roboto"/>
              </a:rPr>
              <a:t>Importance of Online Reviews in Digital World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1125080" y="5219640"/>
            <a:ext cx="5394960" cy="296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000" b="0" strike="noStrike" spc="-1">
                <a:solidFill>
                  <a:srgbClr val="0F0F0F"/>
                </a:solidFill>
                <a:latin typeface="Verdana"/>
                <a:ea typeface="DejaVu Sans"/>
              </a:rPr>
              <a:t>As of January 2020</a:t>
            </a:r>
            <a:endParaRPr lang="en-US" sz="3000" b="0" strike="noStrike" spc="-1"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2166"/>
              </a:spcBef>
            </a:pPr>
            <a:r>
              <a:rPr lang="en-US" sz="2800" b="0" strike="noStrike" spc="-1">
                <a:solidFill>
                  <a:srgbClr val="0F0F0F"/>
                </a:solidFill>
                <a:latin typeface="Times New Roman"/>
                <a:ea typeface="DejaVu Sans"/>
              </a:rPr>
              <a:t>Online Reviews Based Trust Ratio continues to rise day by day in more countries and cities.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2166"/>
              </a:spcBef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FD15F-2A60-4642-B519-2919AB74D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16" y="2181547"/>
            <a:ext cx="9810750" cy="55340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1012680" y="2148840"/>
            <a:ext cx="6740280" cy="22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760" rIns="0" bIns="0">
            <a:noAutofit/>
          </a:bodyPr>
          <a:lstStyle/>
          <a:p>
            <a:pPr marL="12600">
              <a:lnSpc>
                <a:spcPts val="8620"/>
              </a:lnSpc>
              <a:spcBef>
                <a:spcPts val="400"/>
              </a:spcBef>
              <a:tabLst>
                <a:tab pos="976680" algn="l"/>
                <a:tab pos="2351880" algn="l"/>
                <a:tab pos="5034240" algn="l"/>
              </a:tabLst>
            </a:pPr>
            <a:r>
              <a:rPr lang="en-US" sz="7200" b="0" strike="noStrike" spc="-41">
                <a:solidFill>
                  <a:srgbClr val="FEFFFD"/>
                </a:solidFill>
                <a:latin typeface="Roboto"/>
              </a:rPr>
              <a:t>System Objectives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012680" y="4624560"/>
            <a:ext cx="6179400" cy="288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200" b="0" strike="noStrike" spc="-225" dirty="0">
                <a:solidFill>
                  <a:srgbClr val="FEFFFD"/>
                </a:solidFill>
                <a:latin typeface="Verdana"/>
                <a:ea typeface="Verdana"/>
              </a:rPr>
              <a:t>Goal to achieve</a:t>
            </a:r>
            <a:endParaRPr lang="en-US" sz="3200" b="0" strike="noStrike" spc="-1" dirty="0"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2361"/>
              </a:spcBef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  <a:ea typeface="Verdana"/>
              </a:rPr>
              <a:t>Our idea is to come up with a generic recommendation system that would be able to recommend different businesses on the basis of reviews. Moreover, we will make </a:t>
            </a:r>
            <a:r>
              <a:rPr lang="en-US" sz="2400" b="0" strike="noStrike" spc="-1">
                <a:solidFill>
                  <a:srgbClr val="FFFFFF"/>
                </a:solidFill>
                <a:latin typeface="Times New Roman"/>
                <a:ea typeface="Verdana"/>
              </a:rPr>
              <a:t>this process dynamic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189" name="Picture 5"/>
          <p:cNvPicPr/>
          <p:nvPr/>
        </p:nvPicPr>
        <p:blipFill>
          <a:blip r:embed="rId2"/>
          <a:stretch/>
        </p:blipFill>
        <p:spPr>
          <a:xfrm>
            <a:off x="9350640" y="2549880"/>
            <a:ext cx="7565760" cy="485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2"/>
          <p:cNvSpPr/>
          <p:nvPr/>
        </p:nvSpPr>
        <p:spPr>
          <a:xfrm>
            <a:off x="6968880" y="72360"/>
            <a:ext cx="597240" cy="102481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3"/>
          <p:cNvSpPr/>
          <p:nvPr/>
        </p:nvSpPr>
        <p:spPr>
          <a:xfrm>
            <a:off x="7133760" y="177408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1500" b="0" strike="noStrike" spc="15">
                <a:solidFill>
                  <a:srgbClr val="FFFFFF"/>
                </a:solidFill>
                <a:latin typeface="RobotoRegular"/>
                <a:ea typeface="DejaVu Sans"/>
              </a:rPr>
              <a:t> 1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7133760" y="337356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1500" b="0" strike="noStrike" spc="15">
                <a:solidFill>
                  <a:srgbClr val="FFFFFF"/>
                </a:solidFill>
                <a:latin typeface="RobotoRegular"/>
                <a:ea typeface="DejaVu Sans"/>
              </a:rPr>
              <a:t> 2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7133760" y="497304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1500" b="0" strike="noStrike" spc="15">
                <a:solidFill>
                  <a:srgbClr val="FFFFFF"/>
                </a:solidFill>
                <a:latin typeface="RobotoRegular"/>
                <a:ea typeface="DejaVu Sans"/>
              </a:rPr>
              <a:t> 3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7133760" y="657252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1500" b="0" strike="noStrike" spc="15">
                <a:solidFill>
                  <a:srgbClr val="FFFFFF"/>
                </a:solidFill>
                <a:latin typeface="RobotoRegular"/>
                <a:ea typeface="DejaVu Sans"/>
              </a:rPr>
              <a:t> 4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7133760" y="817236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1500" b="0" strike="noStrike" spc="15">
                <a:solidFill>
                  <a:srgbClr val="FFFFFF"/>
                </a:solidFill>
                <a:latin typeface="RobotoRegular"/>
                <a:ea typeface="DejaVu Sans"/>
              </a:rPr>
              <a:t> 5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8186040" y="1719720"/>
            <a:ext cx="880596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71">
                <a:solidFill>
                  <a:srgbClr val="FFFFFF"/>
                </a:solidFill>
                <a:latin typeface="Times New Roman"/>
                <a:ea typeface="DejaVu Sans"/>
              </a:rPr>
              <a:t>Recommend on the basis of feedback from group of people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8186040" y="3287880"/>
            <a:ext cx="6476400" cy="13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Incorporate Multiple Businesses in single platform 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99" name="CustomShape 10"/>
          <p:cNvSpPr/>
          <p:nvPr/>
        </p:nvSpPr>
        <p:spPr>
          <a:xfrm>
            <a:off x="8220960" y="4846680"/>
            <a:ext cx="6703560" cy="56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3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System’s intelligent ratings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0" name="CustomShape 11"/>
          <p:cNvSpPr/>
          <p:nvPr/>
        </p:nvSpPr>
        <p:spPr>
          <a:xfrm>
            <a:off x="8186040" y="6458040"/>
            <a:ext cx="6703560" cy="56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30000"/>
              </a:lnSpc>
              <a:spcBef>
                <a:spcPts val="99"/>
              </a:spcBef>
            </a:pPr>
            <a:r>
              <a:rPr lang="en-US" sz="2800" b="0" strike="noStrike" spc="-114">
                <a:solidFill>
                  <a:srgbClr val="FFFFFF"/>
                </a:solidFill>
                <a:latin typeface="Times New Roman"/>
                <a:ea typeface="DejaVu Sans"/>
              </a:rPr>
              <a:t>Take updated user feedback into account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1" name="CustomShape 12"/>
          <p:cNvSpPr/>
          <p:nvPr/>
        </p:nvSpPr>
        <p:spPr>
          <a:xfrm>
            <a:off x="8220960" y="8067600"/>
            <a:ext cx="7025040" cy="56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3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Use Flexible State of the Art Model.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2" name="CustomShape 13"/>
          <p:cNvSpPr/>
          <p:nvPr/>
        </p:nvSpPr>
        <p:spPr>
          <a:xfrm>
            <a:off x="939600" y="3712680"/>
            <a:ext cx="5333040" cy="26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7000"/>
              </a:lnSpc>
              <a:spcBef>
                <a:spcPts val="99"/>
              </a:spcBef>
            </a:pPr>
            <a:r>
              <a:rPr lang="en-US" sz="8000" b="0" strike="noStrike" spc="-41" dirty="0">
                <a:solidFill>
                  <a:srgbClr val="FFFFFF"/>
                </a:solidFill>
                <a:latin typeface="Calibri"/>
                <a:ea typeface="DejaVu Sans"/>
              </a:rPr>
              <a:t>System Objectives</a:t>
            </a:r>
            <a:endParaRPr lang="en-US" sz="8000" b="0" strike="noStrike" spc="-1" dirty="0">
              <a:latin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15920" y="1486080"/>
            <a:ext cx="7200360" cy="22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040" rIns="0" bIns="0">
            <a:noAutofit/>
          </a:bodyPr>
          <a:lstStyle/>
          <a:p>
            <a:pPr marL="12600">
              <a:lnSpc>
                <a:spcPts val="8629"/>
              </a:lnSpc>
              <a:spcBef>
                <a:spcPts val="394"/>
              </a:spcBef>
              <a:tabLst>
                <a:tab pos="730080" algn="l"/>
                <a:tab pos="1387440" algn="l"/>
                <a:tab pos="6433200" algn="l"/>
              </a:tabLst>
            </a:pPr>
            <a:endParaRPr lang="en-US" sz="7200" b="0" strike="noStrike" spc="-1" dirty="0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15920" y="4103640"/>
            <a:ext cx="6169680" cy="5082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5D7300E-7721-46B2-9712-4114BBD37E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370546"/>
              </p:ext>
            </p:extLst>
          </p:nvPr>
        </p:nvGraphicFramePr>
        <p:xfrm>
          <a:off x="2327565" y="1100573"/>
          <a:ext cx="13993090" cy="8800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93960BC-3FB7-4EE0-AA99-069CFE914C24}"/>
              </a:ext>
            </a:extLst>
          </p:cNvPr>
          <p:cNvSpPr txBox="1"/>
          <p:nvPr/>
        </p:nvSpPr>
        <p:spPr>
          <a:xfrm>
            <a:off x="1015920" y="789709"/>
            <a:ext cx="7019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Roboto"/>
              </a:rPr>
              <a:t>System’s Flow</a:t>
            </a:r>
          </a:p>
        </p:txBody>
      </p:sp>
    </p:spTree>
    <p:extLst>
      <p:ext uri="{BB962C8B-B14F-4D97-AF65-F5344CB8AC3E}">
        <p14:creationId xmlns:p14="http://schemas.microsoft.com/office/powerpoint/2010/main" val="1496315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4"/>
          <p:cNvSpPr/>
          <p:nvPr/>
        </p:nvSpPr>
        <p:spPr>
          <a:xfrm>
            <a:off x="10950840" y="2505240"/>
            <a:ext cx="5533920" cy="173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7" name="CustomShape 15"/>
          <p:cNvSpPr/>
          <p:nvPr/>
        </p:nvSpPr>
        <p:spPr>
          <a:xfrm>
            <a:off x="10950840" y="3628800"/>
            <a:ext cx="3373920" cy="443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20" name="CustomShape 18"/>
          <p:cNvSpPr/>
          <p:nvPr/>
        </p:nvSpPr>
        <p:spPr>
          <a:xfrm>
            <a:off x="10950840" y="7399080"/>
            <a:ext cx="1489680" cy="3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19"/>
          <p:cNvSpPr/>
          <p:nvPr/>
        </p:nvSpPr>
        <p:spPr>
          <a:xfrm>
            <a:off x="1143000" y="3616200"/>
            <a:ext cx="6780960" cy="1234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7000"/>
              </a:lnSpc>
              <a:spcBef>
                <a:spcPts val="99"/>
              </a:spcBef>
            </a:pPr>
            <a:endParaRPr lang="en-US" sz="8000" b="0" strike="noStrike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D17A9-04DC-4FF7-A726-E45B1B339224}"/>
              </a:ext>
            </a:extLst>
          </p:cNvPr>
          <p:cNvSpPr txBox="1"/>
          <p:nvPr/>
        </p:nvSpPr>
        <p:spPr>
          <a:xfrm>
            <a:off x="720435" y="817418"/>
            <a:ext cx="8270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How we Generate Ratings?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E944F-26C1-4159-9592-0550FCF80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554" y="1650800"/>
            <a:ext cx="11190171" cy="85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19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443</Words>
  <Application>Microsoft Office PowerPoint</Application>
  <PresentationFormat>Custom</PresentationFormat>
  <Paragraphs>104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Calibri</vt:lpstr>
      <vt:lpstr>DejaVu Sans</vt:lpstr>
      <vt:lpstr>Roboto</vt:lpstr>
      <vt:lpstr>RobotoRegular</vt:lpstr>
      <vt:lpstr>Symbol</vt:lpstr>
      <vt:lpstr>Times New Roman</vt:lpstr>
      <vt:lpstr>Verdana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Haseeb Yaseen</cp:lastModifiedBy>
  <cp:revision>204</cp:revision>
  <dcterms:created xsi:type="dcterms:W3CDTF">2021-06-10T10:31:37Z</dcterms:created>
  <dcterms:modified xsi:type="dcterms:W3CDTF">2022-01-18T13:33:15Z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astSaved">
    <vt:filetime>2021-06-10T00:00:00Z</vt:filetime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14</vt:i4>
  </property>
</Properties>
</file>